
<file path=[Content_Types].xml><?xml version="1.0" encoding="utf-8"?>
<Types xmlns="http://schemas.openxmlformats.org/package/2006/content-types">
  <Default Extension="xml" ContentType="application/vnd.openxmlformats-officedocument.extended-properties+xml"/>
  <Default Extension="png" ContentType="image/png"/>
  <Default Extension="jpg" ContentType="image/jpeg"/>
  <Default Extension="jpeg" ContentType="image/jpeg"/>
  <Default Extension="fntdata" ContentType="application/x-fontdata"/>
  <Default Extension="mp4" ContentType="video/mp4"/>
  <Default Extension="rels" ContentType="application/vnd.openxmlformats-package.relationships+xml"/>
  <Override PartName="/docProps/core.xml" ContentType="application/vnd.openxmlformats-package.core-properties+xml"/>
  <Override PartName="/ppt/presentation.xml" ContentType="application/vnd.openxmlformats-officedocument.presentationml.presentation.main+xml"/>
  <Override PartName="/ppt/slides/slide12.xml" ContentType="application/vnd.openxmlformats-officedocument.presentationml.slide+xml"/>
  <Override PartName="/ppt/notesSlides/notesSlide12.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theme/theme1.xml" ContentType="application/vnd.openxmlformats-officedocument.theme+xml"/>
  <Override PartName="/ppt/slides/slide17.xml" ContentType="application/vnd.openxmlformats-officedocument.presentationml.slide+xml"/>
  <Override PartName="/ppt/notesSlides/notesSlide17.xml" ContentType="application/vnd.openxmlformats-officedocument.presentationml.notesSlide+xml"/>
  <Override PartName="/ppt/slides/slide25.xml" ContentType="application/vnd.openxmlformats-officedocument.presentationml.slide+xml"/>
  <Override PartName="/ppt/notesSlides/notesSlide25.xml" ContentType="application/vnd.openxmlformats-officedocument.presentationml.notesSlide+xml"/>
  <Override PartName="/ppt/slides/slide20.xml" ContentType="application/vnd.openxmlformats-officedocument.presentationml.slide+xml"/>
  <Override PartName="/ppt/notesSlides/notesSlide20.xml" ContentType="application/vnd.openxmlformats-officedocument.presentationml.notesSlide+xml"/>
  <Override PartName="/ppt/metadata" ContentType="application/binary"/>
  <Override PartName="/ppt/slides/slide6.xml" ContentType="application/vnd.openxmlformats-officedocument.presentationml.slide+xml"/>
  <Override PartName="/ppt/notesSlides/notesSlide6.xml" ContentType="application/vnd.openxmlformats-officedocument.presentationml.notesSlide+xml"/>
  <Override PartName="/ppt/slides/slide1.xml" ContentType="application/vnd.openxmlformats-officedocument.presentationml.slide+xml"/>
  <Override PartName="/ppt/notesSlides/notesSlide1.xml" ContentType="application/vnd.openxmlformats-officedocument.presentationml.notesSlide+xml"/>
  <Override PartName="/ppt/slides/slide15.xml" ContentType="application/vnd.openxmlformats-officedocument.presentationml.slide+xml"/>
  <Override PartName="/ppt/notesSlides/notesSlide15.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23.xml" ContentType="application/vnd.openxmlformats-officedocument.presentationml.slide+xml"/>
  <Override PartName="/ppt/notesSlides/notesSlide2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14.xml" ContentType="application/vnd.openxmlformats-officedocument.presentationml.slide+xml"/>
  <Override PartName="/ppt/notesSlides/notesSlide14.xml" ContentType="application/vnd.openxmlformats-officedocument.presentationml.notesSlide+xml"/>
  <Override PartName="/ppt/slides/slide22.xml" ContentType="application/vnd.openxmlformats-officedocument.presentationml.slide+xml"/>
  <Override PartName="/ppt/notesSlides/notesSlide22.xml" ContentType="application/vnd.openxmlformats-officedocument.presentationml.notesSlide+xml"/>
  <Override PartName="/ppt/viewProps.xml" ContentType="application/vnd.openxmlformats-officedocument.presentationml.viewProps+xml"/>
  <Override PartName="/ppt/slides/slide9.xml" ContentType="application/vnd.openxmlformats-officedocument.presentationml.slide+xml"/>
  <Override PartName="/ppt/notesSlides/notesSlide9.xml" ContentType="application/vnd.openxmlformats-officedocument.presentationml.notesSlide+xml"/>
  <Override PartName="/ppt/slides/slide18.xml" ContentType="application/vnd.openxmlformats-officedocument.presentationml.slide+xml"/>
  <Override PartName="/ppt/notesSlides/notesSlide18.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slides/slide21.xml" ContentType="application/vnd.openxmlformats-officedocument.presentationml.slide+xml"/>
  <Override PartName="/ppt/notesSlides/notesSlide21.xml" ContentType="application/vnd.openxmlformats-officedocument.presentationml.notesSlide+xml"/>
  <Override PartName="/ppt/presProps.xml" ContentType="application/vnd.openxmlformats-officedocument.presentationml.presProps+xml"/>
  <Override PartName="/ppt/slides/slide7.xml" ContentType="application/vnd.openxmlformats-officedocument.presentationml.slide+xml"/>
  <Override PartName="/ppt/notesSlides/notesSlide7.xml" ContentType="application/vnd.openxmlformats-officedocument.presentationml.notesSlide+xml"/>
  <Override PartName="/ppt/tableStyles.xml" ContentType="application/vnd.openxmlformats-officedocument.presentationml.tableStyles+xml"/>
  <Override PartName="/ppt/slides/slide2.xml" ContentType="application/vnd.openxmlformats-officedocument.presentationml.slide+xml"/>
  <Override PartName="/ppt/notesSlides/notesSlide2.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6.xml" ContentType="application/vnd.openxmlformats-officedocument.presentationml.slide+xml"/>
  <Override PartName="/ppt/notesSlides/notesSlide16.xml" ContentType="application/vnd.openxmlformats-officedocument.presentationml.notesSlide+xml"/>
  <Override PartName="/ppt/slides/slide24.xml" ContentType="application/vnd.openxmlformats-officedocument.presentationml.slide+xml"/>
  <Override PartName="/ppt/notesSlides/notesSlide24.xml" ContentType="application/vnd.openxmlformats-officedocument.presentationml.notesSlide+xml"/>
  <Override PartName="/ppt/slides/slide19.xml" ContentType="application/vnd.openxmlformats-officedocument.presentationml.slide+xml"/>
  <Override PartName="/ppt/notesSlides/notesSlide19.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s>
</file>

<file path=ppt/presentation.xml><?xml version="1.0" encoding="utf-8"?>
<p:presentation xmlns:p15="http://schemas.microsoft.com/office/powerpoint/2012/main" xmlns:go="http://customooxmlschemas.google.com/" xmlns:ahyp="http://schemas.microsoft.com/office/drawing/2018/hyperlinkcolor"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7"/>
  </p:notesMasterIdLst>
  <p:sldIdLst>
    <p:sldId id="256" r:id="rId2"/>
    <p:sldId id="257" r:id="rId3"/>
    <p:sldId id="258" r:id="rId4"/>
    <p:sldId id="259" r:id="rId5"/>
    <p:sldId id="260" r:id="rId6"/>
    <p:sldId id="262" r:id="rId7"/>
    <p:sldId id="264" r:id="rId8"/>
    <p:sldId id="267" r:id="rId9"/>
    <p:sldId id="266" r:id="rId10"/>
    <p:sldId id="268" r:id="rId11"/>
    <p:sldId id="263" r:id="rId12"/>
    <p:sldId id="280" r:id="rId13"/>
    <p:sldId id="265" r:id="rId14"/>
    <p:sldId id="277" r:id="rId15"/>
    <p:sldId id="269" r:id="rId16"/>
    <p:sldId id="276" r:id="rId17"/>
    <p:sldId id="275" r:id="rId18"/>
    <p:sldId id="278" r:id="rId19"/>
    <p:sldId id="279" r:id="rId20"/>
    <p:sldId id="282" r:id="rId21"/>
    <p:sldId id="281" r:id="rId22"/>
    <p:sldId id="272" r:id="rId23"/>
    <p:sldId id="284" r:id="rId24"/>
    <p:sldId id="273" r:id="rId25"/>
    <p:sldId id="283" r:id="rId26"/>
  </p:sldIdLst>
  <p:sldSz cx="12192000" cy="6858000"/>
  <p:notesSz cx="6858000" cy="9144000"/>
  <p:embeddedFontLst>
    <p:embeddedFont>
      <p:font typeface="Trebuchet MS" panose="020B0603020202020204" pitchFamily="34" charset="0"/>
      <p:regular r:id="rId28"/>
      <p:bold r:id="rId29"/>
      <p:italic r:id="rId30"/>
      <p:boldItalic r:id="rId31"/>
    </p:embeddedFont>
    <p:embeddedFont>
      <p:font typeface="Caveat" panose="020B0604020202020204" charset="0"/>
      <p:regular r:id="rId32"/>
      <p:bold r:id="rId33"/>
    </p:embeddedFont>
    <p:embeddedFont>
      <p:font typeface="Comic Sans MS" panose="030F0702030302020204" pitchFamily="66" charset="0"/>
      <p:regular r:id="rId34"/>
      <p:bold r:id="rId35"/>
      <p:italic r:id="rId36"/>
      <p:boldItalic r:id="rId37"/>
    </p:embeddedFont>
    <p:embeddedFont>
      <p:font typeface="Libre Franklin" panose="020B0604020202020204" charset="0"/>
      <p:regular r:id="rId38"/>
      <p:bold r:id="rId39"/>
      <p:italic r:id="rId40"/>
      <p:boldItalic r:id="rId41"/>
    </p:embeddedFont>
    <p:embeddedFont>
      <p:font typeface="Castellar" panose="020A0402060406010301" pitchFamily="18" charset="0"/>
      <p:regular r:id="rId42"/>
    </p:embeddedFont>
    <p:embeddedFont>
      <p:font typeface="Calibri" panose="020F0502020204030204"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KlWu0R+nkiGX17QVTyCxKHe15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5612"/>
    <a:srgbClr val="F190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7304165-C8EA-4FC0-BD54-095C7FD81CC2}">
  <a:tblStyle styleId="{D7304165-C8EA-4FC0-BD54-095C7FD81CC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702" y="72"/>
      </p:cViewPr>
      <p:guideLst>
        <p:guide orient="horz" pos="2160"/>
        <p:guide pos="3840"/>
      </p:guideLst>
    </p:cSldViewPr>
  </p:slid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slide" Target="/ppt/slides/slide12.xml" Id="rId13" /><Relationship Type="http://schemas.openxmlformats.org/officeDocument/2006/relationships/slide" Target="/ppt/slides/slide17.xml" Id="rId18" /><Relationship Type="http://schemas.openxmlformats.org/officeDocument/2006/relationships/slide" Target="/ppt/slides/slide25.xml" Id="rId26" /><Relationship Type="http://schemas.openxmlformats.org/officeDocument/2006/relationships/font" Target="/ppt/fonts/font12.fntdata" Id="rId39" /><Relationship Type="http://schemas.openxmlformats.org/officeDocument/2006/relationships/slide" Target="/ppt/slides/slide20.xml" Id="rId21" /><Relationship Type="http://schemas.openxmlformats.org/officeDocument/2006/relationships/font" Target="/ppt/fonts/font7.fntdata" Id="rId34" /><Relationship Type="http://schemas.openxmlformats.org/officeDocument/2006/relationships/font" Target="/ppt/fonts/font15.fntdata" Id="rId42" /><Relationship Type="http://customschemas.google.com/relationships/presentationmetadata" Target="/ppt/metadata" Id="rId47" /><Relationship Type="http://schemas.openxmlformats.org/officeDocument/2006/relationships/theme" Target="/ppt/theme/theme1.xml" Id="rId50" /><Relationship Type="http://schemas.openxmlformats.org/officeDocument/2006/relationships/slide" Target="/ppt/slides/slide6.xml" Id="rId7" /><Relationship Type="http://schemas.openxmlformats.org/officeDocument/2006/relationships/slide" Target="/ppt/slides/slide1.xml" Id="rId2" /><Relationship Type="http://schemas.openxmlformats.org/officeDocument/2006/relationships/slide" Target="/ppt/slides/slide15.xml" Id="rId16" /><Relationship Type="http://schemas.openxmlformats.org/officeDocument/2006/relationships/font" Target="/ppt/fonts/font2.fntdata" Id="rId29" /><Relationship Type="http://schemas.openxmlformats.org/officeDocument/2006/relationships/slide" Target="/ppt/slides/slide10.xml" Id="rId11" /><Relationship Type="http://schemas.openxmlformats.org/officeDocument/2006/relationships/slide" Target="/ppt/slides/slide23.xml" Id="rId24" /><Relationship Type="http://schemas.openxmlformats.org/officeDocument/2006/relationships/font" Target="/ppt/fonts/font5.fntdata" Id="rId32" /><Relationship Type="http://schemas.openxmlformats.org/officeDocument/2006/relationships/font" Target="/ppt/fonts/font10.fntdata" Id="rId37" /><Relationship Type="http://schemas.openxmlformats.org/officeDocument/2006/relationships/font" Target="/ppt/fonts/font13.fntdata" Id="rId40" /><Relationship Type="http://schemas.openxmlformats.org/officeDocument/2006/relationships/font" Target="/ppt/fonts/font18.fntdata" Id="rId45" /><Relationship Type="http://schemas.openxmlformats.org/officeDocument/2006/relationships/slide" Target="/ppt/slides/slide4.xml" Id="rId5" /><Relationship Type="http://schemas.openxmlformats.org/officeDocument/2006/relationships/slide" Target="/ppt/slides/slide14.xml" Id="rId15" /><Relationship Type="http://schemas.openxmlformats.org/officeDocument/2006/relationships/slide" Target="/ppt/slides/slide22.xml" Id="rId23" /><Relationship Type="http://schemas.openxmlformats.org/officeDocument/2006/relationships/font" Target="/ppt/fonts/font1.fntdata" Id="rId28" /><Relationship Type="http://schemas.openxmlformats.org/officeDocument/2006/relationships/font" Target="/ppt/fonts/font9.fntdata" Id="rId36" /><Relationship Type="http://schemas.openxmlformats.org/officeDocument/2006/relationships/viewProps" Target="/ppt/viewProps.xml" Id="rId49" /><Relationship Type="http://schemas.openxmlformats.org/officeDocument/2006/relationships/slide" Target="/ppt/slides/slide9.xml" Id="rId10" /><Relationship Type="http://schemas.openxmlformats.org/officeDocument/2006/relationships/slide" Target="/ppt/slides/slide18.xml" Id="rId19" /><Relationship Type="http://schemas.openxmlformats.org/officeDocument/2006/relationships/font" Target="/ppt/fonts/font4.fntdata" Id="rId31" /><Relationship Type="http://schemas.openxmlformats.org/officeDocument/2006/relationships/font" Target="/ppt/fonts/font17.fntdata" Id="rId44" /><Relationship Type="http://schemas.openxmlformats.org/officeDocument/2006/relationships/slide" Target="/ppt/slides/slide3.xml" Id="rId4" /><Relationship Type="http://schemas.openxmlformats.org/officeDocument/2006/relationships/slide" Target="/ppt/slides/slide8.xml" Id="rId9" /><Relationship Type="http://schemas.openxmlformats.org/officeDocument/2006/relationships/slide" Target="/ppt/slides/slide13.xml" Id="rId14" /><Relationship Type="http://schemas.openxmlformats.org/officeDocument/2006/relationships/slide" Target="/ppt/slides/slide21.xml" Id="rId22" /><Relationship Type="http://schemas.openxmlformats.org/officeDocument/2006/relationships/notesMaster" Target="/ppt/notesMasters/notesMaster1.xml" Id="rId27" /><Relationship Type="http://schemas.openxmlformats.org/officeDocument/2006/relationships/font" Target="/ppt/fonts/font3.fntdata" Id="rId30" /><Relationship Type="http://schemas.openxmlformats.org/officeDocument/2006/relationships/font" Target="/ppt/fonts/font8.fntdata" Id="rId35" /><Relationship Type="http://schemas.openxmlformats.org/officeDocument/2006/relationships/font" Target="/ppt/fonts/font16.fntdata" Id="rId43" /><Relationship Type="http://schemas.openxmlformats.org/officeDocument/2006/relationships/presProps" Target="/ppt/presProps.xml" Id="rId48" /><Relationship Type="http://schemas.openxmlformats.org/officeDocument/2006/relationships/slide" Target="/ppt/slides/slide7.xml" Id="rId8" /><Relationship Type="http://schemas.openxmlformats.org/officeDocument/2006/relationships/tableStyles" Target="/ppt/tableStyles.xml" Id="rId51" /><Relationship Type="http://schemas.openxmlformats.org/officeDocument/2006/relationships/slide" Target="/ppt/slides/slide2.xml" Id="rId3" /><Relationship Type="http://schemas.openxmlformats.org/officeDocument/2006/relationships/slide" Target="/ppt/slides/slide11.xml" Id="rId12" /><Relationship Type="http://schemas.openxmlformats.org/officeDocument/2006/relationships/slide" Target="/ppt/slides/slide16.xml" Id="rId17" /><Relationship Type="http://schemas.openxmlformats.org/officeDocument/2006/relationships/slide" Target="/ppt/slides/slide24.xml" Id="rId25" /><Relationship Type="http://schemas.openxmlformats.org/officeDocument/2006/relationships/font" Target="/ppt/fonts/font6.fntdata" Id="rId33" /><Relationship Type="http://schemas.openxmlformats.org/officeDocument/2006/relationships/font" Target="/ppt/fonts/font11.fntdata" Id="rId38" /><Relationship Type="http://schemas.openxmlformats.org/officeDocument/2006/relationships/font" Target="/ppt/fonts/font19.fntdata" Id="rId46" /><Relationship Type="http://schemas.openxmlformats.org/officeDocument/2006/relationships/slide" Target="/ppt/slides/slide19.xml" Id="rId20" /><Relationship Type="http://schemas.openxmlformats.org/officeDocument/2006/relationships/font" Target="/ppt/fonts/font14.fntdata" Id="rId41" /><Relationship Type="http://schemas.openxmlformats.org/officeDocument/2006/relationships/slideMaster" Target="/ppt/slideMasters/slideMaster1.xml" Id="rId1" /><Relationship Type="http://schemas.openxmlformats.org/officeDocument/2006/relationships/slide" Target="/ppt/slides/slide5.xml" Id="rId6" /></Relationships>
</file>

<file path=ppt/media/image1.jpg>
</file>

<file path=ppt/media/image10.png>
</file>

<file path=ppt/media/image11.png>
</file>

<file path=ppt/media/image12.png>
</file>

<file path=ppt/media/image13.png>
</file>

<file path=ppt/media/image14.jpeg>
</file>

<file path=ppt/media/image15.png>
</file>

<file path=ppt/media/image16.png>
</file>

<file path=ppt/media/image17.jpg>
</file>

<file path=ppt/media/image18.png>
</file>

<file path=ppt/media/image19.jpe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&#65279;<?xml version="1.0" encoding="utf-8"?><Relationships xmlns="http://schemas.openxmlformats.org/package/2006/relationships"><Relationship Type="http://schemas.openxmlformats.org/officeDocument/2006/relationships/theme" Target="/ppt/theme/theme2.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894448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&#65279;<?xml version="1.0" encoding="utf-8"?><Relationships xmlns="http://schemas.openxmlformats.org/package/2006/relationships"><Relationship Type="http://schemas.openxmlformats.org/officeDocument/2006/relationships/slide" Target="/ppt/slides/slide1.xml" Id="rId2" /><Relationship Type="http://schemas.openxmlformats.org/officeDocument/2006/relationships/notesMaster" Target="/ppt/notesMasters/notesMaster1.xml" Id="rId1" /></Relationships>
</file>

<file path=ppt/notesSlides/_rels/notesSlide10.xml.rels>&#65279;<?xml version="1.0" encoding="utf-8"?><Relationships xmlns="http://schemas.openxmlformats.org/package/2006/relationships"><Relationship Type="http://schemas.openxmlformats.org/officeDocument/2006/relationships/slide" Target="/ppt/slides/slide10.xml" Id="rId2" /><Relationship Type="http://schemas.openxmlformats.org/officeDocument/2006/relationships/notesMaster" Target="/ppt/notesMasters/notesMaster1.xml" Id="rId1" /></Relationships>
</file>

<file path=ppt/notesSlides/_rels/notesSlide11.xml.rels>&#65279;<?xml version="1.0" encoding="utf-8"?><Relationships xmlns="http://schemas.openxmlformats.org/package/2006/relationships"><Relationship Type="http://schemas.openxmlformats.org/officeDocument/2006/relationships/slide" Target="/ppt/slides/slide11.xml" Id="rId2" /><Relationship Type="http://schemas.openxmlformats.org/officeDocument/2006/relationships/notesMaster" Target="/ppt/notesMasters/notesMaster1.xml" Id="rId1" /></Relationships>
</file>

<file path=ppt/notesSlides/_rels/notesSlide12.xml.rels>&#65279;<?xml version="1.0" encoding="utf-8"?><Relationships xmlns="http://schemas.openxmlformats.org/package/2006/relationships"><Relationship Type="http://schemas.openxmlformats.org/officeDocument/2006/relationships/slide" Target="/ppt/slides/slide12.xml" Id="rId2" /><Relationship Type="http://schemas.openxmlformats.org/officeDocument/2006/relationships/notesMaster" Target="/ppt/notesMasters/notesMaster1.xml" Id="rId1" /></Relationships>
</file>

<file path=ppt/notesSlides/_rels/notesSlide13.xml.rels>&#65279;<?xml version="1.0" encoding="utf-8"?><Relationships xmlns="http://schemas.openxmlformats.org/package/2006/relationships"><Relationship Type="http://schemas.openxmlformats.org/officeDocument/2006/relationships/slide" Target="/ppt/slides/slide13.xml" Id="rId2" /><Relationship Type="http://schemas.openxmlformats.org/officeDocument/2006/relationships/notesMaster" Target="/ppt/notesMasters/notesMaster1.xml" Id="rId1" /></Relationships>
</file>

<file path=ppt/notesSlides/_rels/notesSlide14.xml.rels>&#65279;<?xml version="1.0" encoding="utf-8"?><Relationships xmlns="http://schemas.openxmlformats.org/package/2006/relationships"><Relationship Type="http://schemas.openxmlformats.org/officeDocument/2006/relationships/slide" Target="/ppt/slides/slide14.xml" Id="rId2" /><Relationship Type="http://schemas.openxmlformats.org/officeDocument/2006/relationships/notesMaster" Target="/ppt/notesMasters/notesMaster1.xml" Id="rId1" /></Relationships>
</file>

<file path=ppt/notesSlides/_rels/notesSlide15.xml.rels>&#65279;<?xml version="1.0" encoding="utf-8"?><Relationships xmlns="http://schemas.openxmlformats.org/package/2006/relationships"><Relationship Type="http://schemas.openxmlformats.org/officeDocument/2006/relationships/slide" Target="/ppt/slides/slide15.xml" Id="rId2" /><Relationship Type="http://schemas.openxmlformats.org/officeDocument/2006/relationships/notesMaster" Target="/ppt/notesMasters/notesMaster1.xml" Id="rId1" /></Relationships>
</file>

<file path=ppt/notesSlides/_rels/notesSlide16.xml.rels>&#65279;<?xml version="1.0" encoding="utf-8"?><Relationships xmlns="http://schemas.openxmlformats.org/package/2006/relationships"><Relationship Type="http://schemas.openxmlformats.org/officeDocument/2006/relationships/slide" Target="/ppt/slides/slide16.xml" Id="rId2" /><Relationship Type="http://schemas.openxmlformats.org/officeDocument/2006/relationships/notesMaster" Target="/ppt/notesMasters/notesMaster1.xml" Id="rId1" /></Relationships>
</file>

<file path=ppt/notesSlides/_rels/notesSlide17.xml.rels>&#65279;<?xml version="1.0" encoding="utf-8"?><Relationships xmlns="http://schemas.openxmlformats.org/package/2006/relationships"><Relationship Type="http://schemas.openxmlformats.org/officeDocument/2006/relationships/slide" Target="/ppt/slides/slide17.xml" Id="rId2" /><Relationship Type="http://schemas.openxmlformats.org/officeDocument/2006/relationships/notesMaster" Target="/ppt/notesMasters/notesMaster1.xml" Id="rId1" /></Relationships>
</file>

<file path=ppt/notesSlides/_rels/notesSlide18.xml.rels>&#65279;<?xml version="1.0" encoding="utf-8"?><Relationships xmlns="http://schemas.openxmlformats.org/package/2006/relationships"><Relationship Type="http://schemas.openxmlformats.org/officeDocument/2006/relationships/slide" Target="/ppt/slides/slide18.xml" Id="rId2" /><Relationship Type="http://schemas.openxmlformats.org/officeDocument/2006/relationships/notesMaster" Target="/ppt/notesMasters/notesMaster1.xml" Id="rId1" /></Relationships>
</file>

<file path=ppt/notesSlides/_rels/notesSlide19.xml.rels>&#65279;<?xml version="1.0" encoding="utf-8"?><Relationships xmlns="http://schemas.openxmlformats.org/package/2006/relationships"><Relationship Type="http://schemas.openxmlformats.org/officeDocument/2006/relationships/slide" Target="/ppt/slides/slide19.xml" Id="rId2" /><Relationship Type="http://schemas.openxmlformats.org/officeDocument/2006/relationships/notesMaster" Target="/ppt/notesMasters/notesMaster1.xml" Id="rId1" /></Relationships>
</file>

<file path=ppt/notesSlides/_rels/notesSlide2.xml.rels>&#65279;<?xml version="1.0" encoding="utf-8"?><Relationships xmlns="http://schemas.openxmlformats.org/package/2006/relationships"><Relationship Type="http://schemas.openxmlformats.org/officeDocument/2006/relationships/slide" Target="/ppt/slides/slide2.xml" Id="rId2" /><Relationship Type="http://schemas.openxmlformats.org/officeDocument/2006/relationships/notesMaster" Target="/ppt/notesMasters/notesMaster1.xml" Id="rId1" /></Relationships>
</file>

<file path=ppt/notesSlides/_rels/notesSlide20.xml.rels>&#65279;<?xml version="1.0" encoding="utf-8"?><Relationships xmlns="http://schemas.openxmlformats.org/package/2006/relationships"><Relationship Type="http://schemas.openxmlformats.org/officeDocument/2006/relationships/slide" Target="/ppt/slides/slide20.xml" Id="rId2" /><Relationship Type="http://schemas.openxmlformats.org/officeDocument/2006/relationships/notesMaster" Target="/ppt/notesMasters/notesMaster1.xml" Id="rId1" /></Relationships>
</file>

<file path=ppt/notesSlides/_rels/notesSlide21.xml.rels>&#65279;<?xml version="1.0" encoding="utf-8"?><Relationships xmlns="http://schemas.openxmlformats.org/package/2006/relationships"><Relationship Type="http://schemas.openxmlformats.org/officeDocument/2006/relationships/slide" Target="/ppt/slides/slide21.xml" Id="rId2" /><Relationship Type="http://schemas.openxmlformats.org/officeDocument/2006/relationships/notesMaster" Target="/ppt/notesMasters/notesMaster1.xml" Id="rId1" /></Relationships>
</file>

<file path=ppt/notesSlides/_rels/notesSlide22.xml.rels>&#65279;<?xml version="1.0" encoding="utf-8"?><Relationships xmlns="http://schemas.openxmlformats.org/package/2006/relationships"><Relationship Type="http://schemas.openxmlformats.org/officeDocument/2006/relationships/slide" Target="/ppt/slides/slide22.xml" Id="rId2" /><Relationship Type="http://schemas.openxmlformats.org/officeDocument/2006/relationships/notesMaster" Target="/ppt/notesMasters/notesMaster1.xml" Id="rId1" /></Relationships>
</file>

<file path=ppt/notesSlides/_rels/notesSlide23.xml.rels>&#65279;<?xml version="1.0" encoding="utf-8"?><Relationships xmlns="http://schemas.openxmlformats.org/package/2006/relationships"><Relationship Type="http://schemas.openxmlformats.org/officeDocument/2006/relationships/slide" Target="/ppt/slides/slide23.xml" Id="rId2" /><Relationship Type="http://schemas.openxmlformats.org/officeDocument/2006/relationships/notesMaster" Target="/ppt/notesMasters/notesMaster1.xml" Id="rId1" /></Relationships>
</file>

<file path=ppt/notesSlides/_rels/notesSlide24.xml.rels>&#65279;<?xml version="1.0" encoding="utf-8"?><Relationships xmlns="http://schemas.openxmlformats.org/package/2006/relationships"><Relationship Type="http://schemas.openxmlformats.org/officeDocument/2006/relationships/slide" Target="/ppt/slides/slide24.xml" Id="rId2" /><Relationship Type="http://schemas.openxmlformats.org/officeDocument/2006/relationships/notesMaster" Target="/ppt/notesMasters/notesMaster1.xml" Id="rId1" /></Relationships>
</file>

<file path=ppt/notesSlides/_rels/notesSlide25.xml.rels>&#65279;<?xml version="1.0" encoding="utf-8"?><Relationships xmlns="http://schemas.openxmlformats.org/package/2006/relationships"><Relationship Type="http://schemas.openxmlformats.org/officeDocument/2006/relationships/slide" Target="/ppt/slides/slide25.xml" Id="rId2" /><Relationship Type="http://schemas.openxmlformats.org/officeDocument/2006/relationships/notesMaster" Target="/ppt/notesMasters/notesMaster1.xml" Id="rId1" /></Relationships>
</file>

<file path=ppt/notesSlides/_rels/notesSlide3.xml.rels>&#65279;<?xml version="1.0" encoding="utf-8"?><Relationships xmlns="http://schemas.openxmlformats.org/package/2006/relationships"><Relationship Type="http://schemas.openxmlformats.org/officeDocument/2006/relationships/slide" Target="/ppt/slides/slide3.xml" Id="rId2" /><Relationship Type="http://schemas.openxmlformats.org/officeDocument/2006/relationships/notesMaster" Target="/ppt/notesMasters/notesMaster1.xml" Id="rId1" /></Relationships>
</file>

<file path=ppt/notesSlides/_rels/notesSlide4.xml.rels>&#65279;<?xml version="1.0" encoding="utf-8"?><Relationships xmlns="http://schemas.openxmlformats.org/package/2006/relationships"><Relationship Type="http://schemas.openxmlformats.org/officeDocument/2006/relationships/slide" Target="/ppt/slides/slide4.xml" Id="rId2" /><Relationship Type="http://schemas.openxmlformats.org/officeDocument/2006/relationships/notesMaster" Target="/ppt/notesMasters/notesMaster1.xml" Id="rId1" /></Relationships>
</file>

<file path=ppt/notesSlides/_rels/notesSlide5.xml.rels>&#65279;<?xml version="1.0" encoding="utf-8"?><Relationships xmlns="http://schemas.openxmlformats.org/package/2006/relationships"><Relationship Type="http://schemas.openxmlformats.org/officeDocument/2006/relationships/slide" Target="/ppt/slides/slide5.xml" Id="rId2" /><Relationship Type="http://schemas.openxmlformats.org/officeDocument/2006/relationships/notesMaster" Target="/ppt/notesMasters/notesMaster1.xml" Id="rId1" /></Relationships>
</file>

<file path=ppt/notesSlides/_rels/notesSlide6.xml.rels>&#65279;<?xml version="1.0" encoding="utf-8"?><Relationships xmlns="http://schemas.openxmlformats.org/package/2006/relationships"><Relationship Type="http://schemas.openxmlformats.org/officeDocument/2006/relationships/slide" Target="/ppt/slides/slide6.xml" Id="rId2" /><Relationship Type="http://schemas.openxmlformats.org/officeDocument/2006/relationships/notesMaster" Target="/ppt/notesMasters/notesMaster1.xml" Id="rId1" /></Relationships>
</file>

<file path=ppt/notesSlides/_rels/notesSlide7.xml.rels>&#65279;<?xml version="1.0" encoding="utf-8"?><Relationships xmlns="http://schemas.openxmlformats.org/package/2006/relationships"><Relationship Type="http://schemas.openxmlformats.org/officeDocument/2006/relationships/slide" Target="/ppt/slides/slide7.xml" Id="rId2" /><Relationship Type="http://schemas.openxmlformats.org/officeDocument/2006/relationships/notesMaster" Target="/ppt/notesMasters/notesMaster1.xml" Id="rId1" /></Relationships>
</file>

<file path=ppt/notesSlides/_rels/notesSlide8.xml.rels>&#65279;<?xml version="1.0" encoding="utf-8"?><Relationships xmlns="http://schemas.openxmlformats.org/package/2006/relationships"><Relationship Type="http://schemas.openxmlformats.org/officeDocument/2006/relationships/slide" Target="/ppt/slides/slide8.xml" Id="rId2" /><Relationship Type="http://schemas.openxmlformats.org/officeDocument/2006/relationships/notesMaster" Target="/ppt/notesMasters/notesMaster1.xml" Id="rId1" /></Relationships>
</file>

<file path=ppt/notesSlides/_rels/notesSlide9.xml.rels>&#65279;<?xml version="1.0" encoding="utf-8"?><Relationships xmlns="http://schemas.openxmlformats.org/package/2006/relationships"><Relationship Type="http://schemas.openxmlformats.org/officeDocument/2006/relationships/slide" Target="/ppt/slides/slide9.xml" Id="rId2" /><Relationship Type="http://schemas.openxmlformats.org/officeDocument/2006/relationships/notesMaster" Target="/ppt/notesMasters/notesMaster1.xml" Id="rId1"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95880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82fa6a3051_0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82fa6a3051_0_3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g182fa6a3051_0_3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10</a:t>
            </a:fld>
            <a:endParaRPr/>
          </a:p>
        </p:txBody>
      </p:sp>
    </p:spTree>
    <p:extLst>
      <p:ext uri="{BB962C8B-B14F-4D97-AF65-F5344CB8AC3E}">
        <p14:creationId xmlns:p14="http://schemas.microsoft.com/office/powerpoint/2010/main" val="31378296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7e8a1bb893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7e8a1bb893_0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9" name="Google Shape;169;g17e8a1bb893_0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11</a:t>
            </a:fld>
            <a:endParaRPr/>
          </a:p>
        </p:txBody>
      </p:sp>
    </p:spTree>
    <p:extLst>
      <p:ext uri="{BB962C8B-B14F-4D97-AF65-F5344CB8AC3E}">
        <p14:creationId xmlns:p14="http://schemas.microsoft.com/office/powerpoint/2010/main" val="25434296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82fa6a3051_0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82fa6a3051_0_3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g182fa6a3051_0_3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12</a:t>
            </a:fld>
            <a:endParaRPr/>
          </a:p>
        </p:txBody>
      </p:sp>
    </p:spTree>
    <p:extLst>
      <p:ext uri="{BB962C8B-B14F-4D97-AF65-F5344CB8AC3E}">
        <p14:creationId xmlns:p14="http://schemas.microsoft.com/office/powerpoint/2010/main" val="7392567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82fa6a3051_0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82fa6a3051_0_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g182fa6a3051_0_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13</a:t>
            </a:fld>
            <a:endParaRPr/>
          </a:p>
        </p:txBody>
      </p:sp>
    </p:spTree>
    <p:extLst>
      <p:ext uri="{BB962C8B-B14F-4D97-AF65-F5344CB8AC3E}">
        <p14:creationId xmlns:p14="http://schemas.microsoft.com/office/powerpoint/2010/main" val="28365061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566979934249456_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3566979934249456_1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g3566979934249456_14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14</a:t>
            </a:fld>
            <a:endParaRPr/>
          </a:p>
        </p:txBody>
      </p:sp>
    </p:spTree>
    <p:extLst>
      <p:ext uri="{BB962C8B-B14F-4D97-AF65-F5344CB8AC3E}">
        <p14:creationId xmlns:p14="http://schemas.microsoft.com/office/powerpoint/2010/main" val="26189749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3566979934249456_1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3566979934249456_16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g3566979934249456_16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15</a:t>
            </a:fld>
            <a:endParaRPr/>
          </a:p>
        </p:txBody>
      </p:sp>
    </p:spTree>
    <p:extLst>
      <p:ext uri="{BB962C8B-B14F-4D97-AF65-F5344CB8AC3E}">
        <p14:creationId xmlns:p14="http://schemas.microsoft.com/office/powerpoint/2010/main" val="28096575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3566979934249456_1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3566979934249456_16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g3566979934249456_16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16</a:t>
            </a:fld>
            <a:endParaRPr/>
          </a:p>
        </p:txBody>
      </p:sp>
    </p:spTree>
    <p:extLst>
      <p:ext uri="{BB962C8B-B14F-4D97-AF65-F5344CB8AC3E}">
        <p14:creationId xmlns:p14="http://schemas.microsoft.com/office/powerpoint/2010/main" val="4001638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3566979934249456_1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3566979934249456_16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g3566979934249456_16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17</a:t>
            </a:fld>
            <a:endParaRPr/>
          </a:p>
        </p:txBody>
      </p:sp>
    </p:spTree>
    <p:extLst>
      <p:ext uri="{BB962C8B-B14F-4D97-AF65-F5344CB8AC3E}">
        <p14:creationId xmlns:p14="http://schemas.microsoft.com/office/powerpoint/2010/main" val="39026685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566979934249456_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3566979934249456_1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g3566979934249456_14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18</a:t>
            </a:fld>
            <a:endParaRPr/>
          </a:p>
        </p:txBody>
      </p:sp>
    </p:spTree>
    <p:extLst>
      <p:ext uri="{BB962C8B-B14F-4D97-AF65-F5344CB8AC3E}">
        <p14:creationId xmlns:p14="http://schemas.microsoft.com/office/powerpoint/2010/main" val="42602853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82fa6a3051_0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82fa6a3051_0_3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g182fa6a3051_0_3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19</a:t>
            </a:fld>
            <a:endParaRPr/>
          </a:p>
        </p:txBody>
      </p:sp>
    </p:spTree>
    <p:extLst>
      <p:ext uri="{BB962C8B-B14F-4D97-AF65-F5344CB8AC3E}">
        <p14:creationId xmlns:p14="http://schemas.microsoft.com/office/powerpoint/2010/main" val="33381684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66979934249456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66979934249456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g3566979934249456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a:t>
            </a:fld>
            <a:endParaRPr/>
          </a:p>
        </p:txBody>
      </p:sp>
    </p:spTree>
    <p:extLst>
      <p:ext uri="{BB962C8B-B14F-4D97-AF65-F5344CB8AC3E}">
        <p14:creationId xmlns:p14="http://schemas.microsoft.com/office/powerpoint/2010/main" val="11856272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82fa6a3051_0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82fa6a3051_0_3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g182fa6a3051_0_3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20</a:t>
            </a:fld>
            <a:endParaRPr/>
          </a:p>
        </p:txBody>
      </p:sp>
    </p:spTree>
    <p:extLst>
      <p:ext uri="{BB962C8B-B14F-4D97-AF65-F5344CB8AC3E}">
        <p14:creationId xmlns:p14="http://schemas.microsoft.com/office/powerpoint/2010/main" val="37219391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566979934249456_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3566979934249456_1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g3566979934249456_14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21</a:t>
            </a:fld>
            <a:endParaRPr/>
          </a:p>
        </p:txBody>
      </p:sp>
    </p:spTree>
    <p:extLst>
      <p:ext uri="{BB962C8B-B14F-4D97-AF65-F5344CB8AC3E}">
        <p14:creationId xmlns:p14="http://schemas.microsoft.com/office/powerpoint/2010/main" val="8049283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7e8a1bbb96_1_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7e8a1bbb96_1_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3" name="Google Shape;253;g17e8a1bbb96_1_5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22</a:t>
            </a:fld>
            <a:endParaRPr/>
          </a:p>
        </p:txBody>
      </p:sp>
    </p:spTree>
    <p:extLst>
      <p:ext uri="{BB962C8B-B14F-4D97-AF65-F5344CB8AC3E}">
        <p14:creationId xmlns:p14="http://schemas.microsoft.com/office/powerpoint/2010/main" val="59108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7e8a1bbb96_1_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7e8a1bbb96_1_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3" name="Google Shape;253;g17e8a1bbb96_1_5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23</a:t>
            </a:fld>
            <a:endParaRPr/>
          </a:p>
        </p:txBody>
      </p:sp>
    </p:spTree>
    <p:extLst>
      <p:ext uri="{BB962C8B-B14F-4D97-AF65-F5344CB8AC3E}">
        <p14:creationId xmlns:p14="http://schemas.microsoft.com/office/powerpoint/2010/main" val="23557216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7e8a1bbb96_1_2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7e8a1bbb96_1_2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g17e8a1bbb96_1_2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24</a:t>
            </a:fld>
            <a:endParaRPr/>
          </a:p>
        </p:txBody>
      </p:sp>
    </p:spTree>
    <p:extLst>
      <p:ext uri="{BB962C8B-B14F-4D97-AF65-F5344CB8AC3E}">
        <p14:creationId xmlns:p14="http://schemas.microsoft.com/office/powerpoint/2010/main" val="27237104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7e8a1bbb96_1_2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7e8a1bbb96_1_2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g17e8a1bbb96_1_2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25</a:t>
            </a:fld>
            <a:endParaRPr/>
          </a:p>
        </p:txBody>
      </p:sp>
    </p:spTree>
    <p:extLst>
      <p:ext uri="{BB962C8B-B14F-4D97-AF65-F5344CB8AC3E}">
        <p14:creationId xmlns:p14="http://schemas.microsoft.com/office/powerpoint/2010/main" val="1851727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566979934249456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566979934249456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g3566979934249456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3</a:t>
            </a:fld>
            <a:endParaRPr/>
          </a:p>
        </p:txBody>
      </p:sp>
    </p:spTree>
    <p:extLst>
      <p:ext uri="{BB962C8B-B14F-4D97-AF65-F5344CB8AC3E}">
        <p14:creationId xmlns:p14="http://schemas.microsoft.com/office/powerpoint/2010/main" val="952588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66979934249456_1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66979934249456_10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g3566979934249456_10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4</a:t>
            </a:fld>
            <a:endParaRPr/>
          </a:p>
        </p:txBody>
      </p:sp>
    </p:spTree>
    <p:extLst>
      <p:ext uri="{BB962C8B-B14F-4D97-AF65-F5344CB8AC3E}">
        <p14:creationId xmlns:p14="http://schemas.microsoft.com/office/powerpoint/2010/main" val="9963570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566979934249456_1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3566979934249456_1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g3566979934249456_14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5</a:t>
            </a:fld>
            <a:endParaRPr/>
          </a:p>
        </p:txBody>
      </p:sp>
    </p:spTree>
    <p:extLst>
      <p:ext uri="{BB962C8B-B14F-4D97-AF65-F5344CB8AC3E}">
        <p14:creationId xmlns:p14="http://schemas.microsoft.com/office/powerpoint/2010/main" val="26444416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7e8a1bb893_0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7e8a1bb893_0_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g17e8a1bb893_0_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6</a:t>
            </a:fld>
            <a:endParaRPr/>
          </a:p>
        </p:txBody>
      </p:sp>
    </p:spTree>
    <p:extLst>
      <p:ext uri="{BB962C8B-B14F-4D97-AF65-F5344CB8AC3E}">
        <p14:creationId xmlns:p14="http://schemas.microsoft.com/office/powerpoint/2010/main" val="8905365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7e8a1bb893_0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7e8a1bb893_0_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g17e8a1bb893_0_4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7</a:t>
            </a:fld>
            <a:endParaRPr/>
          </a:p>
        </p:txBody>
      </p:sp>
    </p:spTree>
    <p:extLst>
      <p:ext uri="{BB962C8B-B14F-4D97-AF65-F5344CB8AC3E}">
        <p14:creationId xmlns:p14="http://schemas.microsoft.com/office/powerpoint/2010/main" val="3379169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82fa6a3051_0_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182fa6a3051_0_2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5" name="Google Shape;205;g182fa6a3051_0_2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8</a:t>
            </a:fld>
            <a:endParaRPr/>
          </a:p>
        </p:txBody>
      </p:sp>
    </p:spTree>
    <p:extLst>
      <p:ext uri="{BB962C8B-B14F-4D97-AF65-F5344CB8AC3E}">
        <p14:creationId xmlns:p14="http://schemas.microsoft.com/office/powerpoint/2010/main" val="26025230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82fa6a3051_0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82fa6a3051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6" name="Google Shape;196;g182fa6a3051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9</a:t>
            </a:fld>
            <a:endParaRPr/>
          </a:p>
        </p:txBody>
      </p:sp>
    </p:spTree>
    <p:extLst>
      <p:ext uri="{BB962C8B-B14F-4D97-AF65-F5344CB8AC3E}">
        <p14:creationId xmlns:p14="http://schemas.microsoft.com/office/powerpoint/2010/main" val="409333664"/>
      </p:ext>
    </p:extLst>
  </p:cSld>
  <p:clrMapOvr>
    <a:masterClrMapping/>
  </p:clrMapOvr>
</p:notes>
</file>

<file path=ppt/slideLayouts/_rels/slideLayout1.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2.xml.rels>&#65279;<?xml version="1.0" encoding="utf-8"?><Relationships xmlns="http://schemas.openxmlformats.org/package/2006/relationships"><Relationship Type="http://schemas.openxmlformats.org/officeDocument/2006/relationships/image" Target="/ppt/media/image2.png" Id="rId3" /><Relationship Type="http://schemas.openxmlformats.org/officeDocument/2006/relationships/image" Target="/ppt/media/image1.jpg" Id="rId2" /><Relationship Type="http://schemas.openxmlformats.org/officeDocument/2006/relationships/slideMaster" Target="/ppt/slideMasters/slideMaster1.xml" Id="rId1"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6"/>
        <p:cNvGrpSpPr/>
        <p:nvPr/>
      </p:nvGrpSpPr>
      <p:grpSpPr>
        <a:xfrm>
          <a:off x="0" y="0"/>
          <a:ext cx="0" cy="0"/>
          <a:chOff x="0" y="0"/>
          <a:chExt cx="0" cy="0"/>
        </a:xfrm>
      </p:grpSpPr>
      <p:sp>
        <p:nvSpPr>
          <p:cNvPr id="17" name="Google Shape;17;p3"/>
          <p:cNvSpPr txBox="1">
            <a:spLocks noGrp="1"/>
          </p:cNvSpPr>
          <p:nvPr>
            <p:ph type="ctrTitle"/>
          </p:nvPr>
        </p:nvSpPr>
        <p:spPr>
          <a:xfrm>
            <a:off x="1915128" y="1788454"/>
            <a:ext cx="8361300" cy="2098200"/>
          </a:xfrm>
          <a:prstGeom prst="rect">
            <a:avLst/>
          </a:prstGeom>
          <a:noFill/>
          <a:ln>
            <a:noFill/>
          </a:ln>
        </p:spPr>
        <p:txBody>
          <a:bodyPr spcFirstLastPara="1" wrap="square" lIns="91425" tIns="45700" rIns="91425" bIns="45700" anchor="b" anchorCtr="0">
            <a:noAutofit/>
          </a:bodyPr>
          <a:lstStyle>
            <a:lvl1pPr lvl="0" algn="ctr" rtl="0">
              <a:lnSpc>
                <a:spcPct val="89000"/>
              </a:lnSpc>
              <a:spcBef>
                <a:spcPts val="0"/>
              </a:spcBef>
              <a:spcAft>
                <a:spcPts val="0"/>
              </a:spcAft>
              <a:buClr>
                <a:schemeClr val="dk2"/>
              </a:buClr>
              <a:buSzPts val="7200"/>
              <a:buFont typeface="Libre Franklin"/>
              <a:buNone/>
              <a:defRPr sz="7200" cap="none">
                <a:solidFill>
                  <a:schemeClr val="dk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 name="Google Shape;18;p3"/>
          <p:cNvSpPr txBox="1">
            <a:spLocks noGrp="1"/>
          </p:cNvSpPr>
          <p:nvPr>
            <p:ph type="subTitle" idx="1"/>
          </p:nvPr>
        </p:nvSpPr>
        <p:spPr>
          <a:xfrm>
            <a:off x="2679906" y="3956279"/>
            <a:ext cx="6831600" cy="1086300"/>
          </a:xfrm>
          <a:prstGeom prst="rect">
            <a:avLst/>
          </a:prstGeom>
          <a:noFill/>
          <a:ln>
            <a:noFill/>
          </a:ln>
        </p:spPr>
        <p:txBody>
          <a:bodyPr spcFirstLastPara="1" wrap="square" lIns="91425" tIns="45700" rIns="91425" bIns="45700" anchor="t" anchorCtr="0">
            <a:normAutofit/>
          </a:bodyPr>
          <a:lstStyle>
            <a:lvl1pPr lvl="0" algn="ctr" rtl="0">
              <a:lnSpc>
                <a:spcPct val="112000"/>
              </a:lnSpc>
              <a:spcBef>
                <a:spcPts val="0"/>
              </a:spcBef>
              <a:spcAft>
                <a:spcPts val="0"/>
              </a:spcAft>
              <a:buClr>
                <a:schemeClr val="dk2"/>
              </a:buClr>
              <a:buSzPts val="2300"/>
              <a:buNone/>
              <a:defRPr sz="2300"/>
            </a:lvl1pPr>
            <a:lvl2pPr lvl="1" algn="ctr" rtl="0">
              <a:lnSpc>
                <a:spcPct val="94000"/>
              </a:lnSpc>
              <a:spcBef>
                <a:spcPts val="500"/>
              </a:spcBef>
              <a:spcAft>
                <a:spcPts val="0"/>
              </a:spcAft>
              <a:buClr>
                <a:schemeClr val="dk2"/>
              </a:buClr>
              <a:buSzPts val="2000"/>
              <a:buNone/>
              <a:defRPr sz="2000"/>
            </a:lvl2pPr>
            <a:lvl3pPr lvl="2" algn="ctr" rtl="0">
              <a:lnSpc>
                <a:spcPct val="94000"/>
              </a:lnSpc>
              <a:spcBef>
                <a:spcPts val="500"/>
              </a:spcBef>
              <a:spcAft>
                <a:spcPts val="0"/>
              </a:spcAft>
              <a:buClr>
                <a:schemeClr val="dk2"/>
              </a:buClr>
              <a:buSzPts val="1800"/>
              <a:buNone/>
              <a:defRPr sz="1800"/>
            </a:lvl3pPr>
            <a:lvl4pPr lvl="3" algn="ctr" rtl="0">
              <a:lnSpc>
                <a:spcPct val="94000"/>
              </a:lnSpc>
              <a:spcBef>
                <a:spcPts val="500"/>
              </a:spcBef>
              <a:spcAft>
                <a:spcPts val="0"/>
              </a:spcAft>
              <a:buClr>
                <a:schemeClr val="dk2"/>
              </a:buClr>
              <a:buSzPts val="1600"/>
              <a:buNone/>
              <a:defRPr sz="1600"/>
            </a:lvl4pPr>
            <a:lvl5pPr lvl="4" algn="ctr" rtl="0">
              <a:lnSpc>
                <a:spcPct val="94000"/>
              </a:lnSpc>
              <a:spcBef>
                <a:spcPts val="500"/>
              </a:spcBef>
              <a:spcAft>
                <a:spcPts val="0"/>
              </a:spcAft>
              <a:buClr>
                <a:schemeClr val="dk2"/>
              </a:buClr>
              <a:buSzPts val="1600"/>
              <a:buNone/>
              <a:defRPr sz="1600"/>
            </a:lvl5pPr>
            <a:lvl6pPr lvl="5" algn="ctr" rtl="0">
              <a:lnSpc>
                <a:spcPct val="94000"/>
              </a:lnSpc>
              <a:spcBef>
                <a:spcPts val="500"/>
              </a:spcBef>
              <a:spcAft>
                <a:spcPts val="0"/>
              </a:spcAft>
              <a:buClr>
                <a:schemeClr val="dk2"/>
              </a:buClr>
              <a:buSzPts val="1600"/>
              <a:buNone/>
              <a:defRPr sz="1600"/>
            </a:lvl6pPr>
            <a:lvl7pPr lvl="6" algn="ctr" rtl="0">
              <a:lnSpc>
                <a:spcPct val="94000"/>
              </a:lnSpc>
              <a:spcBef>
                <a:spcPts val="500"/>
              </a:spcBef>
              <a:spcAft>
                <a:spcPts val="0"/>
              </a:spcAft>
              <a:buClr>
                <a:schemeClr val="dk2"/>
              </a:buClr>
              <a:buSzPts val="1600"/>
              <a:buNone/>
              <a:defRPr sz="1600"/>
            </a:lvl7pPr>
            <a:lvl8pPr lvl="7" algn="ctr" rtl="0">
              <a:lnSpc>
                <a:spcPct val="94000"/>
              </a:lnSpc>
              <a:spcBef>
                <a:spcPts val="500"/>
              </a:spcBef>
              <a:spcAft>
                <a:spcPts val="0"/>
              </a:spcAft>
              <a:buClr>
                <a:schemeClr val="dk2"/>
              </a:buClr>
              <a:buSzPts val="1600"/>
              <a:buNone/>
              <a:defRPr sz="1600"/>
            </a:lvl8pPr>
            <a:lvl9pPr lvl="8" algn="ctr" rtl="0">
              <a:lnSpc>
                <a:spcPct val="94000"/>
              </a:lnSpc>
              <a:spcBef>
                <a:spcPts val="500"/>
              </a:spcBef>
              <a:spcAft>
                <a:spcPts val="200"/>
              </a:spcAft>
              <a:buClr>
                <a:schemeClr val="dk2"/>
              </a:buClr>
              <a:buSzPts val="1600"/>
              <a:buNone/>
              <a:defRPr sz="1600"/>
            </a:lvl9pPr>
          </a:lstStyle>
          <a:p>
            <a:endParaRPr/>
          </a:p>
        </p:txBody>
      </p:sp>
      <p:sp>
        <p:nvSpPr>
          <p:cNvPr id="19" name="Google Shape;19;p3"/>
          <p:cNvSpPr txBox="1">
            <a:spLocks noGrp="1"/>
          </p:cNvSpPr>
          <p:nvPr>
            <p:ph type="dt" idx="10"/>
          </p:nvPr>
        </p:nvSpPr>
        <p:spPr>
          <a:xfrm>
            <a:off x="752858" y="6453386"/>
            <a:ext cx="1608000" cy="4047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solidFill>
                  <a:schemeClr val="dk2"/>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0" name="Google Shape;20;p3"/>
          <p:cNvSpPr txBox="1">
            <a:spLocks noGrp="1"/>
          </p:cNvSpPr>
          <p:nvPr>
            <p:ph type="ftr" idx="11"/>
          </p:nvPr>
        </p:nvSpPr>
        <p:spPr>
          <a:xfrm>
            <a:off x="2584054" y="6453386"/>
            <a:ext cx="7023300" cy="4047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solidFill>
                  <a:schemeClr val="dk2"/>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1" name="Google Shape;21;p3"/>
          <p:cNvSpPr txBox="1">
            <a:spLocks noGrp="1"/>
          </p:cNvSpPr>
          <p:nvPr>
            <p:ph type="sldNum" idx="12"/>
          </p:nvPr>
        </p:nvSpPr>
        <p:spPr>
          <a:xfrm>
            <a:off x="9830683" y="6453386"/>
            <a:ext cx="1596300" cy="4047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sz="1200" b="0" i="0" u="none" strike="noStrike" cap="none">
                <a:solidFill>
                  <a:schemeClr val="dk2"/>
                </a:solidFill>
                <a:latin typeface="Libre Franklin"/>
                <a:ea typeface="Libre Franklin"/>
                <a:cs typeface="Libre Franklin"/>
                <a:sym typeface="Libre Franklin"/>
              </a:defRPr>
            </a:lvl1pPr>
            <a:lvl2pPr marL="0" lvl="1" indent="0" algn="r" rtl="0">
              <a:spcBef>
                <a:spcPts val="0"/>
              </a:spcBef>
              <a:buNone/>
              <a:defRPr sz="1200" b="0" i="0" u="none" strike="noStrike" cap="none">
                <a:solidFill>
                  <a:schemeClr val="dk2"/>
                </a:solidFill>
                <a:latin typeface="Libre Franklin"/>
                <a:ea typeface="Libre Franklin"/>
                <a:cs typeface="Libre Franklin"/>
                <a:sym typeface="Libre Franklin"/>
              </a:defRPr>
            </a:lvl2pPr>
            <a:lvl3pPr marL="0" lvl="2" indent="0" algn="r" rtl="0">
              <a:spcBef>
                <a:spcPts val="0"/>
              </a:spcBef>
              <a:buNone/>
              <a:defRPr sz="1200" b="0" i="0" u="none" strike="noStrike" cap="none">
                <a:solidFill>
                  <a:schemeClr val="dk2"/>
                </a:solidFill>
                <a:latin typeface="Libre Franklin"/>
                <a:ea typeface="Libre Franklin"/>
                <a:cs typeface="Libre Franklin"/>
                <a:sym typeface="Libre Franklin"/>
              </a:defRPr>
            </a:lvl3pPr>
            <a:lvl4pPr marL="0" lvl="3" indent="0" algn="r" rtl="0">
              <a:spcBef>
                <a:spcPts val="0"/>
              </a:spcBef>
              <a:buNone/>
              <a:defRPr sz="1200" b="0" i="0" u="none" strike="noStrike" cap="none">
                <a:solidFill>
                  <a:schemeClr val="dk2"/>
                </a:solidFill>
                <a:latin typeface="Libre Franklin"/>
                <a:ea typeface="Libre Franklin"/>
                <a:cs typeface="Libre Franklin"/>
                <a:sym typeface="Libre Franklin"/>
              </a:defRPr>
            </a:lvl4pPr>
            <a:lvl5pPr marL="0" lvl="4" indent="0" algn="r" rtl="0">
              <a:spcBef>
                <a:spcPts val="0"/>
              </a:spcBef>
              <a:buNone/>
              <a:defRPr sz="1200" b="0" i="0" u="none" strike="noStrike" cap="none">
                <a:solidFill>
                  <a:schemeClr val="dk2"/>
                </a:solidFill>
                <a:latin typeface="Libre Franklin"/>
                <a:ea typeface="Libre Franklin"/>
                <a:cs typeface="Libre Franklin"/>
                <a:sym typeface="Libre Franklin"/>
              </a:defRPr>
            </a:lvl5pPr>
            <a:lvl6pPr marL="0" lvl="5" indent="0" algn="r" rtl="0">
              <a:spcBef>
                <a:spcPts val="0"/>
              </a:spcBef>
              <a:buNone/>
              <a:defRPr sz="1200" b="0" i="0" u="none" strike="noStrike" cap="none">
                <a:solidFill>
                  <a:schemeClr val="dk2"/>
                </a:solidFill>
                <a:latin typeface="Libre Franklin"/>
                <a:ea typeface="Libre Franklin"/>
                <a:cs typeface="Libre Franklin"/>
                <a:sym typeface="Libre Franklin"/>
              </a:defRPr>
            </a:lvl6pPr>
            <a:lvl7pPr marL="0" lvl="6" indent="0" algn="r" rtl="0">
              <a:spcBef>
                <a:spcPts val="0"/>
              </a:spcBef>
              <a:buNone/>
              <a:defRPr sz="1200" b="0" i="0" u="none" strike="noStrike" cap="none">
                <a:solidFill>
                  <a:schemeClr val="dk2"/>
                </a:solidFill>
                <a:latin typeface="Libre Franklin"/>
                <a:ea typeface="Libre Franklin"/>
                <a:cs typeface="Libre Franklin"/>
                <a:sym typeface="Libre Franklin"/>
              </a:defRPr>
            </a:lvl7pPr>
            <a:lvl8pPr marL="0" lvl="7" indent="0" algn="r" rtl="0">
              <a:spcBef>
                <a:spcPts val="0"/>
              </a:spcBef>
              <a:buNone/>
              <a:defRPr sz="1200" b="0" i="0" u="none" strike="noStrike" cap="none">
                <a:solidFill>
                  <a:schemeClr val="dk2"/>
                </a:solidFill>
                <a:latin typeface="Libre Franklin"/>
                <a:ea typeface="Libre Franklin"/>
                <a:cs typeface="Libre Franklin"/>
                <a:sym typeface="Libre Franklin"/>
              </a:defRPr>
            </a:lvl8pPr>
            <a:lvl9pPr marL="0" lvl="8" indent="0" algn="r" rtl="0">
              <a:spcBef>
                <a:spcPts val="0"/>
              </a:spcBef>
              <a:buNone/>
              <a:defRPr sz="1200" b="0" i="0" u="none" strike="noStrike" cap="none">
                <a:solidFill>
                  <a:schemeClr val="dk2"/>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IN"/>
              <a:t>‹#›</a:t>
            </a:fld>
            <a:endParaRPr/>
          </a:p>
        </p:txBody>
      </p:sp>
      <p:grpSp>
        <p:nvGrpSpPr>
          <p:cNvPr id="22" name="Google Shape;22;p3"/>
          <p:cNvGrpSpPr/>
          <p:nvPr/>
        </p:nvGrpSpPr>
        <p:grpSpPr>
          <a:xfrm>
            <a:off x="758671" y="754152"/>
            <a:ext cx="10674141" cy="5349695"/>
            <a:chOff x="752846" y="744457"/>
            <a:chExt cx="10674141" cy="5349695"/>
          </a:xfrm>
        </p:grpSpPr>
        <p:sp>
          <p:nvSpPr>
            <p:cNvPr id="23" name="Google Shape;23;p3"/>
            <p:cNvSpPr/>
            <p:nvPr/>
          </p:nvSpPr>
          <p:spPr>
            <a:xfrm>
              <a:off x="8151962" y="1685652"/>
              <a:ext cx="3275025" cy="4408500"/>
            </a:xfrm>
            <a:custGeom>
              <a:avLst/>
              <a:gdLst/>
              <a:ahLst/>
              <a:cxnLst/>
              <a:rect l="l" t="t" r="r" b="b"/>
              <a:pathLst>
                <a:path w="10000" h="10000" extrusionOk="0">
                  <a:moveTo>
                    <a:pt x="8761" y="0"/>
                  </a:moveTo>
                  <a:lnTo>
                    <a:pt x="10000" y="0"/>
                  </a:lnTo>
                  <a:lnTo>
                    <a:pt x="10000" y="10000"/>
                  </a:lnTo>
                  <a:lnTo>
                    <a:pt x="0" y="10000"/>
                  </a:lnTo>
                  <a:lnTo>
                    <a:pt x="0" y="9126"/>
                  </a:lnTo>
                  <a:lnTo>
                    <a:pt x="8761" y="9127"/>
                  </a:lnTo>
                  <a:lnTo>
                    <a:pt x="8761" y="0"/>
                  </a:lnTo>
                  <a:close/>
                </a:path>
              </a:pathLst>
            </a:custGeom>
            <a:solidFill>
              <a:schemeClr val="dk2"/>
            </a:solidFill>
            <a:ln>
              <a:noFill/>
            </a:ln>
          </p:spPr>
        </p:sp>
        <p:sp>
          <p:nvSpPr>
            <p:cNvPr id="24" name="Google Shape;24;p3"/>
            <p:cNvSpPr/>
            <p:nvPr/>
          </p:nvSpPr>
          <p:spPr>
            <a:xfrm rot="10800000">
              <a:off x="752846" y="744457"/>
              <a:ext cx="3275680" cy="4408500"/>
            </a:xfrm>
            <a:custGeom>
              <a:avLst/>
              <a:gdLst/>
              <a:ahLst/>
              <a:cxnLst/>
              <a:rect l="l" t="t" r="r" b="b"/>
              <a:pathLst>
                <a:path w="10002" h="10000" extrusionOk="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5"/>
        <p:cNvGrpSpPr/>
        <p:nvPr/>
      </p:nvGrpSpPr>
      <p:grpSpPr>
        <a:xfrm>
          <a:off x="0" y="0"/>
          <a:ext cx="0" cy="0"/>
          <a:chOff x="0" y="0"/>
          <a:chExt cx="0" cy="0"/>
        </a:xfrm>
      </p:grpSpPr>
      <p:sp>
        <p:nvSpPr>
          <p:cNvPr id="26" name="Google Shape;26;p4"/>
          <p:cNvSpPr txBox="1">
            <a:spLocks noGrp="1"/>
          </p:cNvSpPr>
          <p:nvPr>
            <p:ph type="body" idx="1"/>
          </p:nvPr>
        </p:nvSpPr>
        <p:spPr>
          <a:xfrm>
            <a:off x="1371600" y="2286000"/>
            <a:ext cx="9601200" cy="3581400"/>
          </a:xfrm>
          <a:prstGeom prst="rect">
            <a:avLst/>
          </a:prstGeom>
          <a:noFill/>
          <a:ln>
            <a:noFill/>
          </a:ln>
        </p:spPr>
        <p:txBody>
          <a:bodyPr spcFirstLastPara="1" wrap="square" lIns="91425" tIns="45700" rIns="91425" bIns="45700" anchor="t" anchorCtr="0">
            <a:normAutofit/>
          </a:bodyPr>
          <a:lstStyle>
            <a:lvl1pPr marL="457200" lvl="0" indent="-381000" algn="l" rtl="0">
              <a:lnSpc>
                <a:spcPct val="94000"/>
              </a:lnSpc>
              <a:spcBef>
                <a:spcPts val="1000"/>
              </a:spcBef>
              <a:spcAft>
                <a:spcPts val="0"/>
              </a:spcAft>
              <a:buClr>
                <a:schemeClr val="dk1"/>
              </a:buClr>
              <a:buSzPts val="2400"/>
              <a:buChar char="■"/>
              <a:defRPr sz="2400">
                <a:solidFill>
                  <a:schemeClr val="dk1"/>
                </a:solidFill>
                <a:latin typeface="Arial"/>
                <a:ea typeface="Arial"/>
                <a:cs typeface="Arial"/>
                <a:sym typeface="Arial"/>
              </a:defRPr>
            </a:lvl1pPr>
            <a:lvl2pPr marL="914400" lvl="1" indent="-342900" algn="l" rtl="0">
              <a:lnSpc>
                <a:spcPct val="94000"/>
              </a:lnSpc>
              <a:spcBef>
                <a:spcPts val="500"/>
              </a:spcBef>
              <a:spcAft>
                <a:spcPts val="0"/>
              </a:spcAft>
              <a:buClr>
                <a:schemeClr val="dk2"/>
              </a:buClr>
              <a:buSzPts val="1800"/>
              <a:buChar char="–"/>
              <a:defRPr/>
            </a:lvl2pPr>
            <a:lvl3pPr marL="1371600" lvl="2" indent="-342900" algn="l" rtl="0">
              <a:lnSpc>
                <a:spcPct val="94000"/>
              </a:lnSpc>
              <a:spcBef>
                <a:spcPts val="500"/>
              </a:spcBef>
              <a:spcAft>
                <a:spcPts val="0"/>
              </a:spcAft>
              <a:buClr>
                <a:schemeClr val="dk2"/>
              </a:buClr>
              <a:buSzPts val="1800"/>
              <a:buChar char="■"/>
              <a:defRPr/>
            </a:lvl3pPr>
            <a:lvl4pPr marL="1828800" lvl="3" indent="-342900" algn="l" rtl="0">
              <a:lnSpc>
                <a:spcPct val="94000"/>
              </a:lnSpc>
              <a:spcBef>
                <a:spcPts val="500"/>
              </a:spcBef>
              <a:spcAft>
                <a:spcPts val="0"/>
              </a:spcAft>
              <a:buClr>
                <a:schemeClr val="dk2"/>
              </a:buClr>
              <a:buSzPts val="1800"/>
              <a:buChar char="–"/>
              <a:defRPr/>
            </a:lvl4pPr>
            <a:lvl5pPr marL="2286000" lvl="4" indent="-342900" algn="l" rtl="0">
              <a:lnSpc>
                <a:spcPct val="94000"/>
              </a:lnSpc>
              <a:spcBef>
                <a:spcPts val="500"/>
              </a:spcBef>
              <a:spcAft>
                <a:spcPts val="0"/>
              </a:spcAft>
              <a:buClr>
                <a:schemeClr val="dk2"/>
              </a:buClr>
              <a:buSzPts val="1800"/>
              <a:buChar char="■"/>
              <a:defRPr/>
            </a:lvl5pPr>
            <a:lvl6pPr marL="2743200" lvl="5" indent="-342900" algn="l" rtl="0">
              <a:lnSpc>
                <a:spcPct val="94000"/>
              </a:lnSpc>
              <a:spcBef>
                <a:spcPts val="500"/>
              </a:spcBef>
              <a:spcAft>
                <a:spcPts val="0"/>
              </a:spcAft>
              <a:buClr>
                <a:schemeClr val="dk2"/>
              </a:buClr>
              <a:buSzPts val="1800"/>
              <a:buChar char="–"/>
              <a:defRPr/>
            </a:lvl6pPr>
            <a:lvl7pPr marL="3200400" lvl="6" indent="-342900" algn="l" rtl="0">
              <a:lnSpc>
                <a:spcPct val="94000"/>
              </a:lnSpc>
              <a:spcBef>
                <a:spcPts val="500"/>
              </a:spcBef>
              <a:spcAft>
                <a:spcPts val="0"/>
              </a:spcAft>
              <a:buClr>
                <a:schemeClr val="dk2"/>
              </a:buClr>
              <a:buSzPts val="1800"/>
              <a:buChar char="■"/>
              <a:defRPr/>
            </a:lvl7pPr>
            <a:lvl8pPr marL="3657600" lvl="7" indent="-342900" algn="l" rtl="0">
              <a:lnSpc>
                <a:spcPct val="94000"/>
              </a:lnSpc>
              <a:spcBef>
                <a:spcPts val="500"/>
              </a:spcBef>
              <a:spcAft>
                <a:spcPts val="0"/>
              </a:spcAft>
              <a:buClr>
                <a:schemeClr val="dk2"/>
              </a:buClr>
              <a:buSzPts val="1800"/>
              <a:buChar char="–"/>
              <a:defRPr/>
            </a:lvl8pPr>
            <a:lvl9pPr marL="4114800" lvl="8" indent="-342900" algn="l" rtl="0">
              <a:lnSpc>
                <a:spcPct val="94000"/>
              </a:lnSpc>
              <a:spcBef>
                <a:spcPts val="500"/>
              </a:spcBef>
              <a:spcAft>
                <a:spcPts val="200"/>
              </a:spcAft>
              <a:buClr>
                <a:schemeClr val="dk2"/>
              </a:buClr>
              <a:buSzPts val="1800"/>
              <a:buChar char="■"/>
              <a:defRPr/>
            </a:lvl9pPr>
          </a:lstStyle>
          <a:p>
            <a:endParaRPr/>
          </a:p>
        </p:txBody>
      </p:sp>
      <p:sp>
        <p:nvSpPr>
          <p:cNvPr id="27" name="Google Shape;27;p4"/>
          <p:cNvSpPr txBox="1">
            <a:spLocks noGrp="1"/>
          </p:cNvSpPr>
          <p:nvPr>
            <p:ph type="ftr" idx="11"/>
          </p:nvPr>
        </p:nvSpPr>
        <p:spPr>
          <a:xfrm>
            <a:off x="5419788" y="6453386"/>
            <a:ext cx="6280800" cy="4047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10595708" y="6443979"/>
            <a:ext cx="1596300" cy="4047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
        <p:nvSpPr>
          <p:cNvPr id="29" name="Google Shape;29;p4"/>
          <p:cNvSpPr txBox="1">
            <a:spLocks noGrp="1"/>
          </p:cNvSpPr>
          <p:nvPr>
            <p:ph type="title"/>
          </p:nvPr>
        </p:nvSpPr>
        <p:spPr>
          <a:xfrm>
            <a:off x="1371600" y="685800"/>
            <a:ext cx="9601200" cy="1485900"/>
          </a:xfrm>
          <a:prstGeom prst="rect">
            <a:avLst/>
          </a:prstGeom>
          <a:noFill/>
          <a:ln>
            <a:noFill/>
          </a:ln>
        </p:spPr>
        <p:txBody>
          <a:bodyPr spcFirstLastPara="1" wrap="square" lIns="91425" tIns="45700" rIns="91425" bIns="45700" anchor="t" anchorCtr="0">
            <a:normAutofit/>
          </a:bodyPr>
          <a:lstStyle>
            <a:lvl1pPr lvl="0" algn="l" rtl="0">
              <a:lnSpc>
                <a:spcPct val="89000"/>
              </a:lnSpc>
              <a:spcBef>
                <a:spcPts val="0"/>
              </a:spcBef>
              <a:spcAft>
                <a:spcPts val="0"/>
              </a:spcAft>
              <a:buClr>
                <a:srgbClr val="C00000"/>
              </a:buClr>
              <a:buSzPts val="3200"/>
              <a:buFont typeface="Arial"/>
              <a:buNone/>
              <a:defRPr sz="3200">
                <a:solidFill>
                  <a:srgbClr val="C00000"/>
                </a:solidFill>
                <a:latin typeface="Arial"/>
                <a:ea typeface="Arial"/>
                <a:cs typeface="Arial"/>
                <a:sym typeface="Aria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0" name="Google Shape;30;p4"/>
          <p:cNvSpPr/>
          <p:nvPr/>
        </p:nvSpPr>
        <p:spPr>
          <a:xfrm rot="10800000" flipH="1">
            <a:off x="59410" y="6220308"/>
            <a:ext cx="12073200" cy="145500"/>
          </a:xfrm>
          <a:prstGeom prst="snip2SameRect">
            <a:avLst>
              <a:gd name="adj1" fmla="val 50000"/>
              <a:gd name="adj2" fmla="val 0"/>
            </a:avLst>
          </a:prstGeom>
          <a:solidFill>
            <a:srgbClr val="CFC507"/>
          </a:solidFill>
          <a:ln w="9525" cap="flat" cmpd="sng">
            <a:solidFill>
              <a:srgbClr val="FFC301"/>
            </a:solidFill>
            <a:prstDash val="solid"/>
            <a:round/>
            <a:headEnd type="none" w="sm" len="sm"/>
            <a:tailEnd type="none" w="sm" len="sm"/>
          </a:ln>
          <a:effectLst>
            <a:outerShdw blurRad="57150" dist="19050" dir="5400000" algn="ctr" rotWithShape="0">
              <a:srgbClr val="000000">
                <a:alpha val="349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C000"/>
              </a:solidFill>
              <a:latin typeface="Libre Franklin"/>
              <a:ea typeface="Libre Franklin"/>
              <a:cs typeface="Libre Franklin"/>
              <a:sym typeface="Libre Franklin"/>
            </a:endParaRPr>
          </a:p>
        </p:txBody>
      </p:sp>
      <p:pic>
        <p:nvPicPr>
          <p:cNvPr id="31" name="Google Shape;31;p4"/>
          <p:cNvPicPr preferRelativeResize="0"/>
          <p:nvPr/>
        </p:nvPicPr>
        <p:blipFill rotWithShape="1">
          <a:blip r:embed="rId2">
            <a:alphaModFix/>
          </a:blip>
          <a:srcRect/>
          <a:stretch/>
        </p:blipFill>
        <p:spPr>
          <a:xfrm>
            <a:off x="814625" y="20031"/>
            <a:ext cx="940231" cy="705173"/>
          </a:xfrm>
          <a:prstGeom prst="rect">
            <a:avLst/>
          </a:prstGeom>
          <a:noFill/>
          <a:ln>
            <a:noFill/>
          </a:ln>
        </p:spPr>
      </p:pic>
      <p:pic>
        <p:nvPicPr>
          <p:cNvPr id="32" name="Google Shape;32;p4"/>
          <p:cNvPicPr preferRelativeResize="0"/>
          <p:nvPr/>
        </p:nvPicPr>
        <p:blipFill rotWithShape="1">
          <a:blip r:embed="rId3">
            <a:alphaModFix/>
          </a:blip>
          <a:srcRect/>
          <a:stretch/>
        </p:blipFill>
        <p:spPr>
          <a:xfrm>
            <a:off x="11469511" y="16683"/>
            <a:ext cx="722489" cy="705080"/>
          </a:xfrm>
          <a:prstGeom prst="rect">
            <a:avLst/>
          </a:prstGeom>
          <a:noFill/>
          <a:ln>
            <a:noFill/>
          </a:ln>
        </p:spPr>
      </p:pic>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slideLayout" Target="/ppt/slideLayouts/slideLayout1.xml" Id="rId1" /><Relationship Type="http://schemas.openxmlformats.org/officeDocument/2006/relationships/theme" Target="/ppt/theme/theme1.xml" Id="rId10"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1371600" y="685800"/>
            <a:ext cx="9601200" cy="1485900"/>
          </a:xfrm>
          <a:prstGeom prst="rect">
            <a:avLst/>
          </a:prstGeom>
          <a:noFill/>
          <a:ln>
            <a:noFill/>
          </a:ln>
        </p:spPr>
        <p:txBody>
          <a:bodyPr spcFirstLastPara="1" wrap="square" lIns="91425" tIns="45700" rIns="91425" bIns="45700" anchor="t" anchorCtr="0">
            <a:normAutofit/>
          </a:bodyPr>
          <a:lstStyle>
            <a:lvl1pPr marR="0" lvl="0" algn="l" rtl="0">
              <a:lnSpc>
                <a:spcPct val="89000"/>
              </a:lnSpc>
              <a:spcBef>
                <a:spcPts val="0"/>
              </a:spcBef>
              <a:spcAft>
                <a:spcPts val="0"/>
              </a:spcAft>
              <a:buClr>
                <a:schemeClr val="dk2"/>
              </a:buClr>
              <a:buSzPts val="4400"/>
              <a:buFont typeface="Libre Franklin"/>
              <a:buNone/>
              <a:defRPr sz="4400" b="0" i="0" u="none" strike="noStrike" cap="none">
                <a:solidFill>
                  <a:schemeClr val="dk2"/>
                </a:solidFill>
                <a:latin typeface="Libre Franklin"/>
                <a:ea typeface="Libre Franklin"/>
                <a:cs typeface="Libre Franklin"/>
                <a:sym typeface="Libre Franklin"/>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1" name="Google Shape;11;p2"/>
          <p:cNvSpPr txBox="1">
            <a:spLocks noGrp="1"/>
          </p:cNvSpPr>
          <p:nvPr>
            <p:ph type="body" idx="1"/>
          </p:nvPr>
        </p:nvSpPr>
        <p:spPr>
          <a:xfrm>
            <a:off x="1371600" y="2286000"/>
            <a:ext cx="9601200" cy="3581400"/>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94000"/>
              </a:lnSpc>
              <a:spcBef>
                <a:spcPts val="1000"/>
              </a:spcBef>
              <a:spcAft>
                <a:spcPts val="0"/>
              </a:spcAft>
              <a:buClr>
                <a:schemeClr val="dk2"/>
              </a:buClr>
              <a:buSzPts val="2000"/>
              <a:buFont typeface="Libre Franklin"/>
              <a:buChar char="■"/>
              <a:defRPr sz="2000" b="0" i="0" u="none" strike="noStrike" cap="none">
                <a:solidFill>
                  <a:schemeClr val="dk2"/>
                </a:solidFill>
                <a:latin typeface="Libre Franklin"/>
                <a:ea typeface="Libre Franklin"/>
                <a:cs typeface="Libre Franklin"/>
                <a:sym typeface="Libre Franklin"/>
              </a:defRPr>
            </a:lvl1pPr>
            <a:lvl2pPr marL="914400" marR="0" lvl="1" indent="-355600" algn="l" rtl="0">
              <a:lnSpc>
                <a:spcPct val="94000"/>
              </a:lnSpc>
              <a:spcBef>
                <a:spcPts val="500"/>
              </a:spcBef>
              <a:spcAft>
                <a:spcPts val="0"/>
              </a:spcAft>
              <a:buClr>
                <a:schemeClr val="dk2"/>
              </a:buClr>
              <a:buSzPts val="2000"/>
              <a:buFont typeface="Libre Franklin"/>
              <a:buChar char="–"/>
              <a:defRPr sz="2000" b="0" i="1" u="none" strike="noStrike" cap="none">
                <a:solidFill>
                  <a:schemeClr val="dk2"/>
                </a:solidFill>
                <a:latin typeface="Libre Franklin"/>
                <a:ea typeface="Libre Franklin"/>
                <a:cs typeface="Libre Franklin"/>
                <a:sym typeface="Libre Franklin"/>
              </a:defRPr>
            </a:lvl2pPr>
            <a:lvl3pPr marL="1371600" marR="0" lvl="2" indent="-342900" algn="l" rtl="0">
              <a:lnSpc>
                <a:spcPct val="94000"/>
              </a:lnSpc>
              <a:spcBef>
                <a:spcPts val="500"/>
              </a:spcBef>
              <a:spcAft>
                <a:spcPts val="0"/>
              </a:spcAft>
              <a:buClr>
                <a:schemeClr val="dk2"/>
              </a:buClr>
              <a:buSzPts val="1800"/>
              <a:buFont typeface="Libre Franklin"/>
              <a:buChar char="■"/>
              <a:defRPr sz="1800" b="0" i="0" u="none" strike="noStrike" cap="none">
                <a:solidFill>
                  <a:schemeClr val="dk2"/>
                </a:solidFill>
                <a:latin typeface="Libre Franklin"/>
                <a:ea typeface="Libre Franklin"/>
                <a:cs typeface="Libre Franklin"/>
                <a:sym typeface="Libre Franklin"/>
              </a:defRPr>
            </a:lvl3pPr>
            <a:lvl4pPr marL="1828800" marR="0" lvl="3" indent="-342900" algn="l" rtl="0">
              <a:lnSpc>
                <a:spcPct val="94000"/>
              </a:lnSpc>
              <a:spcBef>
                <a:spcPts val="500"/>
              </a:spcBef>
              <a:spcAft>
                <a:spcPts val="0"/>
              </a:spcAft>
              <a:buClr>
                <a:schemeClr val="dk2"/>
              </a:buClr>
              <a:buSzPts val="1800"/>
              <a:buFont typeface="Libre Franklin"/>
              <a:buChar char="–"/>
              <a:defRPr sz="1800" b="0" i="1" u="none" strike="noStrike" cap="none">
                <a:solidFill>
                  <a:schemeClr val="dk2"/>
                </a:solidFill>
                <a:latin typeface="Libre Franklin"/>
                <a:ea typeface="Libre Franklin"/>
                <a:cs typeface="Libre Franklin"/>
                <a:sym typeface="Libre Franklin"/>
              </a:defRPr>
            </a:lvl4pPr>
            <a:lvl5pPr marL="2286000" marR="0" lvl="4" indent="-330200" algn="l" rtl="0">
              <a:lnSpc>
                <a:spcPct val="94000"/>
              </a:lnSpc>
              <a:spcBef>
                <a:spcPts val="500"/>
              </a:spcBef>
              <a:spcAft>
                <a:spcPts val="0"/>
              </a:spcAft>
              <a:buClr>
                <a:schemeClr val="dk2"/>
              </a:buClr>
              <a:buSzPts val="1600"/>
              <a:buFont typeface="Libre Franklin"/>
              <a:buChar char="■"/>
              <a:defRPr sz="1600" b="0" i="0" u="none" strike="noStrike" cap="none">
                <a:solidFill>
                  <a:schemeClr val="dk2"/>
                </a:solidFill>
                <a:latin typeface="Libre Franklin"/>
                <a:ea typeface="Libre Franklin"/>
                <a:cs typeface="Libre Franklin"/>
                <a:sym typeface="Libre Franklin"/>
              </a:defRPr>
            </a:lvl5pPr>
            <a:lvl6pPr marL="2743200" marR="0" lvl="5" indent="-330200" algn="l" rtl="0">
              <a:lnSpc>
                <a:spcPct val="94000"/>
              </a:lnSpc>
              <a:spcBef>
                <a:spcPts val="500"/>
              </a:spcBef>
              <a:spcAft>
                <a:spcPts val="0"/>
              </a:spcAft>
              <a:buClr>
                <a:schemeClr val="dk2"/>
              </a:buClr>
              <a:buSzPts val="1600"/>
              <a:buFont typeface="Libre Franklin"/>
              <a:buChar char="–"/>
              <a:defRPr sz="1600" b="0" i="1" u="none" strike="noStrike" cap="none">
                <a:solidFill>
                  <a:schemeClr val="dk2"/>
                </a:solidFill>
                <a:latin typeface="Libre Franklin"/>
                <a:ea typeface="Libre Franklin"/>
                <a:cs typeface="Libre Franklin"/>
                <a:sym typeface="Libre Franklin"/>
              </a:defRPr>
            </a:lvl6pPr>
            <a:lvl7pPr marL="3200400" marR="0" lvl="6" indent="-317500" algn="l" rtl="0">
              <a:lnSpc>
                <a:spcPct val="94000"/>
              </a:lnSpc>
              <a:spcBef>
                <a:spcPts val="500"/>
              </a:spcBef>
              <a:spcAft>
                <a:spcPts val="0"/>
              </a:spcAft>
              <a:buClr>
                <a:schemeClr val="dk2"/>
              </a:buClr>
              <a:buSzPts val="1400"/>
              <a:buFont typeface="Libre Franklin"/>
              <a:buChar char="■"/>
              <a:defRPr sz="1400" b="0" i="0" u="none" strike="noStrike" cap="none">
                <a:solidFill>
                  <a:schemeClr val="dk2"/>
                </a:solidFill>
                <a:latin typeface="Libre Franklin"/>
                <a:ea typeface="Libre Franklin"/>
                <a:cs typeface="Libre Franklin"/>
                <a:sym typeface="Libre Franklin"/>
              </a:defRPr>
            </a:lvl7pPr>
            <a:lvl8pPr marL="3657600" marR="0" lvl="7" indent="-317500" algn="l" rtl="0">
              <a:lnSpc>
                <a:spcPct val="94000"/>
              </a:lnSpc>
              <a:spcBef>
                <a:spcPts val="500"/>
              </a:spcBef>
              <a:spcAft>
                <a:spcPts val="0"/>
              </a:spcAft>
              <a:buClr>
                <a:schemeClr val="dk2"/>
              </a:buClr>
              <a:buSzPts val="1400"/>
              <a:buFont typeface="Libre Franklin"/>
              <a:buChar char="–"/>
              <a:defRPr sz="1400" b="0" i="1" u="none" strike="noStrike" cap="none">
                <a:solidFill>
                  <a:schemeClr val="dk2"/>
                </a:solidFill>
                <a:latin typeface="Libre Franklin"/>
                <a:ea typeface="Libre Franklin"/>
                <a:cs typeface="Libre Franklin"/>
                <a:sym typeface="Libre Franklin"/>
              </a:defRPr>
            </a:lvl8pPr>
            <a:lvl9pPr marL="4114800" marR="0" lvl="8" indent="-317500" algn="l" rtl="0">
              <a:lnSpc>
                <a:spcPct val="94000"/>
              </a:lnSpc>
              <a:spcBef>
                <a:spcPts val="500"/>
              </a:spcBef>
              <a:spcAft>
                <a:spcPts val="200"/>
              </a:spcAft>
              <a:buClr>
                <a:schemeClr val="dk2"/>
              </a:buClr>
              <a:buSzPts val="1400"/>
              <a:buFont typeface="Libre Franklin"/>
              <a:buChar char="■"/>
              <a:defRPr sz="1400" b="0" i="0" u="none" strike="noStrike" cap="none">
                <a:solidFill>
                  <a:schemeClr val="dk2"/>
                </a:solidFill>
                <a:latin typeface="Libre Franklin"/>
                <a:ea typeface="Libre Franklin"/>
                <a:cs typeface="Libre Franklin"/>
                <a:sym typeface="Libre Franklin"/>
              </a:defRPr>
            </a:lvl9pPr>
          </a:lstStyle>
          <a:p>
            <a:endParaRPr/>
          </a:p>
        </p:txBody>
      </p:sp>
      <p:sp>
        <p:nvSpPr>
          <p:cNvPr id="12" name="Google Shape;12;p2"/>
          <p:cNvSpPr txBox="1">
            <a:spLocks noGrp="1"/>
          </p:cNvSpPr>
          <p:nvPr>
            <p:ph type="dt" idx="10"/>
          </p:nvPr>
        </p:nvSpPr>
        <p:spPr>
          <a:xfrm>
            <a:off x="1390650" y="6453386"/>
            <a:ext cx="1204500" cy="4047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13" name="Google Shape;13;p2"/>
          <p:cNvSpPr txBox="1">
            <a:spLocks noGrp="1"/>
          </p:cNvSpPr>
          <p:nvPr>
            <p:ph type="ftr" idx="11"/>
          </p:nvPr>
        </p:nvSpPr>
        <p:spPr>
          <a:xfrm>
            <a:off x="2893564" y="6453386"/>
            <a:ext cx="6280800" cy="4047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14" name="Google Shape;14;p2"/>
          <p:cNvSpPr txBox="1">
            <a:spLocks noGrp="1"/>
          </p:cNvSpPr>
          <p:nvPr>
            <p:ph type="sldNum" idx="12"/>
          </p:nvPr>
        </p:nvSpPr>
        <p:spPr>
          <a:xfrm>
            <a:off x="9472736" y="6453386"/>
            <a:ext cx="1596300" cy="4047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dk2"/>
                </a:solidFill>
                <a:latin typeface="Libre Franklin"/>
                <a:ea typeface="Libre Franklin"/>
                <a:cs typeface="Libre Franklin"/>
                <a:sym typeface="Libre Franklin"/>
              </a:defRPr>
            </a:lvl1pPr>
            <a:lvl2pPr marL="0" marR="0" lvl="1" indent="0" algn="r" rtl="0">
              <a:spcBef>
                <a:spcPts val="0"/>
              </a:spcBef>
              <a:buNone/>
              <a:defRPr sz="1200" b="0" i="0" u="none" strike="noStrike" cap="none">
                <a:solidFill>
                  <a:schemeClr val="dk2"/>
                </a:solidFill>
                <a:latin typeface="Libre Franklin"/>
                <a:ea typeface="Libre Franklin"/>
                <a:cs typeface="Libre Franklin"/>
                <a:sym typeface="Libre Franklin"/>
              </a:defRPr>
            </a:lvl2pPr>
            <a:lvl3pPr marL="0" marR="0" lvl="2" indent="0" algn="r" rtl="0">
              <a:spcBef>
                <a:spcPts val="0"/>
              </a:spcBef>
              <a:buNone/>
              <a:defRPr sz="1200" b="0" i="0" u="none" strike="noStrike" cap="none">
                <a:solidFill>
                  <a:schemeClr val="dk2"/>
                </a:solidFill>
                <a:latin typeface="Libre Franklin"/>
                <a:ea typeface="Libre Franklin"/>
                <a:cs typeface="Libre Franklin"/>
                <a:sym typeface="Libre Franklin"/>
              </a:defRPr>
            </a:lvl3pPr>
            <a:lvl4pPr marL="0" marR="0" lvl="3" indent="0" algn="r" rtl="0">
              <a:spcBef>
                <a:spcPts val="0"/>
              </a:spcBef>
              <a:buNone/>
              <a:defRPr sz="1200" b="0" i="0" u="none" strike="noStrike" cap="none">
                <a:solidFill>
                  <a:schemeClr val="dk2"/>
                </a:solidFill>
                <a:latin typeface="Libre Franklin"/>
                <a:ea typeface="Libre Franklin"/>
                <a:cs typeface="Libre Franklin"/>
                <a:sym typeface="Libre Franklin"/>
              </a:defRPr>
            </a:lvl4pPr>
            <a:lvl5pPr marL="0" marR="0" lvl="4" indent="0" algn="r" rtl="0">
              <a:spcBef>
                <a:spcPts val="0"/>
              </a:spcBef>
              <a:buNone/>
              <a:defRPr sz="1200" b="0" i="0" u="none" strike="noStrike" cap="none">
                <a:solidFill>
                  <a:schemeClr val="dk2"/>
                </a:solidFill>
                <a:latin typeface="Libre Franklin"/>
                <a:ea typeface="Libre Franklin"/>
                <a:cs typeface="Libre Franklin"/>
                <a:sym typeface="Libre Franklin"/>
              </a:defRPr>
            </a:lvl5pPr>
            <a:lvl6pPr marL="0" marR="0" lvl="5" indent="0" algn="r" rtl="0">
              <a:spcBef>
                <a:spcPts val="0"/>
              </a:spcBef>
              <a:buNone/>
              <a:defRPr sz="1200" b="0" i="0" u="none" strike="noStrike" cap="none">
                <a:solidFill>
                  <a:schemeClr val="dk2"/>
                </a:solidFill>
                <a:latin typeface="Libre Franklin"/>
                <a:ea typeface="Libre Franklin"/>
                <a:cs typeface="Libre Franklin"/>
                <a:sym typeface="Libre Franklin"/>
              </a:defRPr>
            </a:lvl6pPr>
            <a:lvl7pPr marL="0" marR="0" lvl="6" indent="0" algn="r" rtl="0">
              <a:spcBef>
                <a:spcPts val="0"/>
              </a:spcBef>
              <a:buNone/>
              <a:defRPr sz="1200" b="0" i="0" u="none" strike="noStrike" cap="none">
                <a:solidFill>
                  <a:schemeClr val="dk2"/>
                </a:solidFill>
                <a:latin typeface="Libre Franklin"/>
                <a:ea typeface="Libre Franklin"/>
                <a:cs typeface="Libre Franklin"/>
                <a:sym typeface="Libre Franklin"/>
              </a:defRPr>
            </a:lvl7pPr>
            <a:lvl8pPr marL="0" marR="0" lvl="7" indent="0" algn="r" rtl="0">
              <a:spcBef>
                <a:spcPts val="0"/>
              </a:spcBef>
              <a:buNone/>
              <a:defRPr sz="1200" b="0" i="0" u="none" strike="noStrike" cap="none">
                <a:solidFill>
                  <a:schemeClr val="dk2"/>
                </a:solidFill>
                <a:latin typeface="Libre Franklin"/>
                <a:ea typeface="Libre Franklin"/>
                <a:cs typeface="Libre Franklin"/>
                <a:sym typeface="Libre Franklin"/>
              </a:defRPr>
            </a:lvl8pPr>
            <a:lvl9pPr marL="0" marR="0" lvl="8" indent="0" algn="r" rtl="0">
              <a:spcBef>
                <a:spcPts val="0"/>
              </a:spcBef>
              <a:buNone/>
              <a:defRPr sz="1200" b="0" i="0" u="none" strike="noStrike" cap="none">
                <a:solidFill>
                  <a:schemeClr val="dk2"/>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IN"/>
              <a:t>‹#›</a:t>
            </a:fld>
            <a:endParaRPr/>
          </a:p>
        </p:txBody>
      </p:sp>
      <p:sp>
        <p:nvSpPr>
          <p:cNvPr id="15" name="Google Shape;15;p2" title="Side bar"/>
          <p:cNvSpPr/>
          <p:nvPr/>
        </p:nvSpPr>
        <p:spPr>
          <a:xfrm>
            <a:off x="478095" y="376"/>
            <a:ext cx="228600"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ppt/media/image2.png" Id="rId3" /><Relationship Type="http://schemas.openxmlformats.org/officeDocument/2006/relationships/notesSlide" Target="/ppt/notesSlides/notesSlide1.xml" Id="rId2" /><Relationship Type="http://schemas.openxmlformats.org/officeDocument/2006/relationships/slideLayout" Target="/ppt/slideLayouts/slideLayout1.xml" Id="rId1" /><Relationship Type="http://schemas.openxmlformats.org/officeDocument/2006/relationships/image" Target="/ppt/media/image1.jpg" Id="rId4" /></Relationships>
</file>

<file path=ppt/slides/_rels/slide10.xml.rels>&#65279;<?xml version="1.0" encoding="utf-8"?><Relationships xmlns="http://schemas.openxmlformats.org/package/2006/relationships"><Relationship Type="http://schemas.openxmlformats.org/officeDocument/2006/relationships/image" Target="/ppt/media/image8.png" Id="rId3" /><Relationship Type="http://schemas.openxmlformats.org/officeDocument/2006/relationships/notesSlide" Target="/ppt/notesSlides/notesSlide10.xml" Id="rId2" /><Relationship Type="http://schemas.openxmlformats.org/officeDocument/2006/relationships/slideLayout" Target="/ppt/slideLayouts/slideLayout2.xml" Id="rId1" /></Relationships>
</file>

<file path=ppt/slides/_rels/slide11.xml.rels>&#65279;<?xml version="1.0" encoding="utf-8"?><Relationships xmlns="http://schemas.openxmlformats.org/package/2006/relationships"><Relationship Type="http://schemas.openxmlformats.org/officeDocument/2006/relationships/image" Target="/ppt/media/image9.png" Id="rId3" /><Relationship Type="http://schemas.openxmlformats.org/officeDocument/2006/relationships/notesSlide" Target="/ppt/notesSlides/notesSlide11.xml" Id="rId2" /><Relationship Type="http://schemas.openxmlformats.org/officeDocument/2006/relationships/slideLayout" Target="/ppt/slideLayouts/slideLayout2.xml" Id="rId1" /></Relationships>
</file>

<file path=ppt/slides/_rels/slide12.xml.rels>&#65279;<?xml version="1.0" encoding="utf-8"?><Relationships xmlns="http://schemas.openxmlformats.org/package/2006/relationships"><Relationship Type="http://schemas.openxmlformats.org/officeDocument/2006/relationships/image" Target="/ppt/media/image10.png" Id="rId3" /><Relationship Type="http://schemas.openxmlformats.org/officeDocument/2006/relationships/notesSlide" Target="/ppt/notesSlides/notesSlide12.xml" Id="rId2" /><Relationship Type="http://schemas.openxmlformats.org/officeDocument/2006/relationships/slideLayout" Target="/ppt/slideLayouts/slideLayout2.xml" Id="rId1" /></Relationships>
</file>

<file path=ppt/slides/_rels/slide13.xml.rels>&#65279;<?xml version="1.0" encoding="utf-8"?><Relationships xmlns="http://schemas.openxmlformats.org/package/2006/relationships"><Relationship Type="http://schemas.openxmlformats.org/officeDocument/2006/relationships/image" Target="/ppt/media/image11.png" Id="rId3" /><Relationship Type="http://schemas.openxmlformats.org/officeDocument/2006/relationships/notesSlide" Target="/ppt/notesSlides/notesSlide13.xml" Id="rId2" /><Relationship Type="http://schemas.openxmlformats.org/officeDocument/2006/relationships/slideLayout" Target="/ppt/slideLayouts/slideLayout2.xml" Id="rId1" /></Relationships>
</file>

<file path=ppt/slides/_rels/slide14.xml.rels>&#65279;<?xml version="1.0" encoding="utf-8"?><Relationships xmlns="http://schemas.openxmlformats.org/package/2006/relationships"><Relationship Type="http://schemas.openxmlformats.org/officeDocument/2006/relationships/image" Target="/ppt/media/image12.png" Id="rId3" /><Relationship Type="http://schemas.openxmlformats.org/officeDocument/2006/relationships/notesSlide" Target="/ppt/notesSlides/notesSlide14.xml" Id="rId2" /><Relationship Type="http://schemas.openxmlformats.org/officeDocument/2006/relationships/slideLayout" Target="/ppt/slideLayouts/slideLayout2.xml" Id="rId1" /></Relationships>
</file>

<file path=ppt/slides/_rels/slide15.xml.rels>&#65279;<?xml version="1.0" encoding="utf-8"?><Relationships xmlns="http://schemas.openxmlformats.org/package/2006/relationships"><Relationship Type="http://schemas.openxmlformats.org/officeDocument/2006/relationships/notesSlide" Target="/ppt/notesSlides/notesSlide15.xml" Id="rId2" /><Relationship Type="http://schemas.openxmlformats.org/officeDocument/2006/relationships/slideLayout" Target="/ppt/slideLayouts/slideLayout2.xml" Id="rId1" /></Relationships>
</file>

<file path=ppt/slides/_rels/slide16.xml.rels>&#65279;<?xml version="1.0" encoding="utf-8"?><Relationships xmlns="http://schemas.openxmlformats.org/package/2006/relationships"><Relationship Type="http://schemas.openxmlformats.org/officeDocument/2006/relationships/notesSlide" Target="/ppt/notesSlides/notesSlide16.xml" Id="rId2" /><Relationship Type="http://schemas.openxmlformats.org/officeDocument/2006/relationships/slideLayout" Target="/ppt/slideLayouts/slideLayout2.xml" Id="rId1" /></Relationships>
</file>

<file path=ppt/slides/_rels/slide17.xml.rels>&#65279;<?xml version="1.0" encoding="utf-8"?><Relationships xmlns="http://schemas.openxmlformats.org/package/2006/relationships"><Relationship Type="http://schemas.openxmlformats.org/officeDocument/2006/relationships/notesSlide" Target="/ppt/notesSlides/notesSlide17.xml" Id="rId2" /><Relationship Type="http://schemas.openxmlformats.org/officeDocument/2006/relationships/slideLayout" Target="/ppt/slideLayouts/slideLayout2.xml" Id="rId1" /></Relationships>
</file>

<file path=ppt/slides/_rels/slide18.xml.rels>&#65279;<?xml version="1.0" encoding="utf-8"?><Relationships xmlns="http://schemas.openxmlformats.org/package/2006/relationships"><Relationship Type="http://schemas.openxmlformats.org/officeDocument/2006/relationships/slideLayout" Target="/ppt/slideLayouts/slideLayout2.xml" Id="rId3" /><Relationship Type="http://schemas.openxmlformats.org/officeDocument/2006/relationships/image" Target="/ppt/media/image13.png" Id="rId6" /><Relationship Type="http://schemas.openxmlformats.org/officeDocument/2006/relationships/image" Target="/ppt/media/image12.png" Id="rId5" /><Relationship Type="http://schemas.openxmlformats.org/officeDocument/2006/relationships/notesSlide" Target="/ppt/notesSlides/notesSlide18.xml" Id="rId4" /><Relationship Type="http://schemas.openxmlformats.org/officeDocument/2006/relationships/video" Target="/ppt/media/media1.mp4" Id="rId2" /><Relationship Type="http://schemas.microsoft.com/office/2007/relationships/media" Target="/ppt/media/media1.mp4" Id="rId1" /></Relationships>
</file>

<file path=ppt/slides/_rels/slide19.xml.rels>&#65279;<?xml version="1.0" encoding="utf-8"?><Relationships xmlns="http://schemas.openxmlformats.org/package/2006/relationships"><Relationship Type="http://schemas.openxmlformats.org/officeDocument/2006/relationships/image" Target="/ppt/media/image14.jpeg" Id="rId3" /><Relationship Type="http://schemas.openxmlformats.org/officeDocument/2006/relationships/notesSlide" Target="/ppt/notesSlides/notesSlide19.xml" Id="rId2" /><Relationship Type="http://schemas.openxmlformats.org/officeDocument/2006/relationships/slideLayout" Target="/ppt/slideLayouts/slideLayout2.xml" Id="rId1" /></Relationships>
</file>

<file path=ppt/slides/_rels/slide2.xml.rels>&#65279;<?xml version="1.0" encoding="utf-8"?><Relationships xmlns="http://schemas.openxmlformats.org/package/2006/relationships"><Relationship Type="http://schemas.openxmlformats.org/officeDocument/2006/relationships/notesSlide" Target="/ppt/notesSlides/notesSlide2.xml" Id="rId2" /><Relationship Type="http://schemas.openxmlformats.org/officeDocument/2006/relationships/slideLayout" Target="/ppt/slideLayouts/slideLayout2.xml" Id="rId1" /></Relationships>
</file>

<file path=ppt/slides/_rels/slide20.xml.rels>&#65279;<?xml version="1.0" encoding="utf-8"?><Relationships xmlns="http://schemas.openxmlformats.org/package/2006/relationships"><Relationship Type="http://schemas.openxmlformats.org/officeDocument/2006/relationships/image" Target="/ppt/media/image15.png" Id="rId3" /><Relationship Type="http://schemas.openxmlformats.org/officeDocument/2006/relationships/notesSlide" Target="/ppt/notesSlides/notesSlide20.xml" Id="rId2" /><Relationship Type="http://schemas.openxmlformats.org/officeDocument/2006/relationships/slideLayout" Target="/ppt/slideLayouts/slideLayout2.xml" Id="rId1" /><Relationship Type="http://schemas.openxmlformats.org/officeDocument/2006/relationships/image" Target="/ppt/media/image16.png" Id="rId4" /></Relationships>
</file>

<file path=ppt/slides/_rels/slide21.xml.rels>&#65279;<?xml version="1.0" encoding="utf-8"?><Relationships xmlns="http://schemas.openxmlformats.org/package/2006/relationships"><Relationship Type="http://schemas.openxmlformats.org/officeDocument/2006/relationships/image" Target="/ppt/media/image17.jpg" Id="rId3" /><Relationship Type="http://schemas.openxmlformats.org/officeDocument/2006/relationships/notesSlide" Target="/ppt/notesSlides/notesSlide21.xml" Id="rId2" /><Relationship Type="http://schemas.openxmlformats.org/officeDocument/2006/relationships/slideLayout" Target="/ppt/slideLayouts/slideLayout2.xml" Id="rId1" /></Relationships>
</file>

<file path=ppt/slides/_rels/slide22.xml.rels>&#65279;<?xml version="1.0" encoding="utf-8"?><Relationships xmlns="http://schemas.openxmlformats.org/package/2006/relationships"><Relationship Type="http://schemas.openxmlformats.org/officeDocument/2006/relationships/image" Target="/ppt/media/image18.png" Id="rId3" /><Relationship Type="http://schemas.openxmlformats.org/officeDocument/2006/relationships/notesSlide" Target="/ppt/notesSlides/notesSlide22.xml" Id="rId2" /><Relationship Type="http://schemas.openxmlformats.org/officeDocument/2006/relationships/slideLayout" Target="/ppt/slideLayouts/slideLayout2.xml" Id="rId1" /></Relationships>
</file>

<file path=ppt/slides/_rels/slide23.xml.rels>&#65279;<?xml version="1.0" encoding="utf-8"?><Relationships xmlns="http://schemas.openxmlformats.org/package/2006/relationships"><Relationship Type="http://schemas.openxmlformats.org/officeDocument/2006/relationships/notesSlide" Target="/ppt/notesSlides/notesSlide23.xml" Id="rId2" /><Relationship Type="http://schemas.openxmlformats.org/officeDocument/2006/relationships/slideLayout" Target="/ppt/slideLayouts/slideLayout2.xml" Id="rId1" /></Relationships>
</file>

<file path=ppt/slides/_rels/slide24.xml.rels>&#65279;<?xml version="1.0" encoding="utf-8"?><Relationships xmlns="http://schemas.openxmlformats.org/package/2006/relationships"><Relationship Type="http://schemas.openxmlformats.org/officeDocument/2006/relationships/notesSlide" Target="/ppt/notesSlides/notesSlide24.xml" Id="rId2" /><Relationship Type="http://schemas.openxmlformats.org/officeDocument/2006/relationships/slideLayout" Target="/ppt/slideLayouts/slideLayout1.xml" Id="rId1" /></Relationships>
</file>

<file path=ppt/slides/_rels/slide25.xml.rels>&#65279;<?xml version="1.0" encoding="utf-8"?><Relationships xmlns="http://schemas.openxmlformats.org/package/2006/relationships"><Relationship Type="http://schemas.openxmlformats.org/officeDocument/2006/relationships/image" Target="/ppt/media/image19.jpeg" Id="rId3" /><Relationship Type="http://schemas.openxmlformats.org/officeDocument/2006/relationships/notesSlide" Target="/ppt/notesSlides/notesSlide25.xml" Id="rId2" /><Relationship Type="http://schemas.openxmlformats.org/officeDocument/2006/relationships/slideLayout" Target="/ppt/slideLayouts/slideLayout1.xml" Id="rId1" /></Relationships>
</file>

<file path=ppt/slides/_rels/slide3.xml.rels>&#65279;<?xml version="1.0" encoding="utf-8"?><Relationships xmlns="http://schemas.openxmlformats.org/package/2006/relationships"><Relationship Type="http://schemas.openxmlformats.org/officeDocument/2006/relationships/notesSlide" Target="/ppt/notesSlides/notesSlide3.xml" Id="rId2" /><Relationship Type="http://schemas.openxmlformats.org/officeDocument/2006/relationships/slideLayout" Target="/ppt/slideLayouts/slideLayout2.xml" Id="rId1" /></Relationships>
</file>

<file path=ppt/slides/_rels/slide4.xml.rels>&#65279;<?xml version="1.0" encoding="utf-8"?><Relationships xmlns="http://schemas.openxmlformats.org/package/2006/relationships"><Relationship Type="http://schemas.openxmlformats.org/officeDocument/2006/relationships/image" Target="/ppt/media/image3.jpeg" Id="rId3" /><Relationship Type="http://schemas.openxmlformats.org/officeDocument/2006/relationships/notesSlide" Target="/ppt/notesSlides/notesSlide4.xml" Id="rId2" /><Relationship Type="http://schemas.openxmlformats.org/officeDocument/2006/relationships/slideLayout" Target="/ppt/slideLayouts/slideLayout2.xml" Id="rId1" /></Relationships>
</file>

<file path=ppt/slides/_rels/slide5.xml.rels>&#65279;<?xml version="1.0" encoding="utf-8"?><Relationships xmlns="http://schemas.openxmlformats.org/package/2006/relationships"><Relationship Type="http://schemas.openxmlformats.org/officeDocument/2006/relationships/image" Target="/ppt/media/image4.jpeg" Id="rId3" /><Relationship Type="http://schemas.openxmlformats.org/officeDocument/2006/relationships/notesSlide" Target="/ppt/notesSlides/notesSlide5.xml" Id="rId2" /><Relationship Type="http://schemas.openxmlformats.org/officeDocument/2006/relationships/slideLayout" Target="/ppt/slideLayouts/slideLayout2.xml" Id="rId1" /></Relationships>
</file>

<file path=ppt/slides/_rels/slide6.xml.rels>&#65279;<?xml version="1.0" encoding="utf-8"?><Relationships xmlns="http://schemas.openxmlformats.org/package/2006/relationships"><Relationship Type="http://schemas.openxmlformats.org/officeDocument/2006/relationships/notesSlide" Target="/ppt/notesSlides/notesSlide6.xml" Id="rId2" /><Relationship Type="http://schemas.openxmlformats.org/officeDocument/2006/relationships/slideLayout" Target="/ppt/slideLayouts/slideLayout2.xml" Id="rId1" /></Relationships>
</file>

<file path=ppt/slides/_rels/slide7.xml.rels>&#65279;<?xml version="1.0" encoding="utf-8"?><Relationships xmlns="http://schemas.openxmlformats.org/package/2006/relationships"><Relationship Type="http://schemas.openxmlformats.org/officeDocument/2006/relationships/image" Target="/ppt/media/image5.png" Id="rId3" /><Relationship Type="http://schemas.openxmlformats.org/officeDocument/2006/relationships/notesSlide" Target="/ppt/notesSlides/notesSlide7.xml" Id="rId2" /><Relationship Type="http://schemas.openxmlformats.org/officeDocument/2006/relationships/slideLayout" Target="/ppt/slideLayouts/slideLayout2.xml" Id="rId1" /></Relationships>
</file>

<file path=ppt/slides/_rels/slide8.xml.rels>&#65279;<?xml version="1.0" encoding="utf-8"?><Relationships xmlns="http://schemas.openxmlformats.org/package/2006/relationships"><Relationship Type="http://schemas.openxmlformats.org/officeDocument/2006/relationships/image" Target="/ppt/media/image6.png" Id="rId3" /><Relationship Type="http://schemas.openxmlformats.org/officeDocument/2006/relationships/notesSlide" Target="/ppt/notesSlides/notesSlide8.xml" Id="rId2" /><Relationship Type="http://schemas.openxmlformats.org/officeDocument/2006/relationships/slideLayout" Target="/ppt/slideLayouts/slideLayout2.xml" Id="rId1" /></Relationships>
</file>

<file path=ppt/slides/_rels/slide9.xml.rels>&#65279;<?xml version="1.0" encoding="utf-8"?><Relationships xmlns="http://schemas.openxmlformats.org/package/2006/relationships"><Relationship Type="http://schemas.openxmlformats.org/officeDocument/2006/relationships/image" Target="/ppt/media/image7.png" Id="rId3" /><Relationship Type="http://schemas.openxmlformats.org/officeDocument/2006/relationships/notesSlide" Target="/ppt/notesSlides/notesSlide9.xml" Id="rId2" /><Relationship Type="http://schemas.openxmlformats.org/officeDocument/2006/relationships/slideLayout" Target="/ppt/slideLayouts/slideLayout2.xml" Id="rId1"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0"/>
        <p:cNvGrpSpPr/>
        <p:nvPr/>
      </p:nvGrpSpPr>
      <p:grpSpPr>
        <a:xfrm>
          <a:off x="0" y="0"/>
          <a:ext cx="0" cy="0"/>
          <a:chOff x="0" y="0"/>
          <a:chExt cx="0" cy="0"/>
        </a:xfrm>
      </p:grpSpPr>
      <p:grpSp>
        <p:nvGrpSpPr>
          <p:cNvPr id="2" name="Group 1"/>
          <p:cNvGrpSpPr/>
          <p:nvPr/>
        </p:nvGrpSpPr>
        <p:grpSpPr>
          <a:xfrm>
            <a:off x="0" y="-3348"/>
            <a:ext cx="12192000" cy="705080"/>
            <a:chOff x="0" y="-3348"/>
            <a:chExt cx="12192000" cy="705080"/>
          </a:xfrm>
        </p:grpSpPr>
        <p:pic>
          <p:nvPicPr>
            <p:cNvPr id="101" name="Google Shape;101;p1"/>
            <p:cNvPicPr preferRelativeResize="0"/>
            <p:nvPr/>
          </p:nvPicPr>
          <p:blipFill rotWithShape="1">
            <a:blip r:embed="rId3">
              <a:alphaModFix/>
            </a:blip>
            <a:srcRect/>
            <a:stretch/>
          </p:blipFill>
          <p:spPr>
            <a:xfrm>
              <a:off x="11469511" y="-3348"/>
              <a:ext cx="722489" cy="705080"/>
            </a:xfrm>
            <a:prstGeom prst="rect">
              <a:avLst/>
            </a:prstGeom>
            <a:noFill/>
            <a:ln>
              <a:noFill/>
            </a:ln>
          </p:spPr>
        </p:pic>
        <p:pic>
          <p:nvPicPr>
            <p:cNvPr id="102" name="Google Shape;102;p1"/>
            <p:cNvPicPr preferRelativeResize="0"/>
            <p:nvPr/>
          </p:nvPicPr>
          <p:blipFill rotWithShape="1">
            <a:blip r:embed="rId4">
              <a:alphaModFix/>
            </a:blip>
            <a:srcRect/>
            <a:stretch/>
          </p:blipFill>
          <p:spPr>
            <a:xfrm>
              <a:off x="0" y="1"/>
              <a:ext cx="1037230" cy="701731"/>
            </a:xfrm>
            <a:prstGeom prst="rect">
              <a:avLst/>
            </a:prstGeom>
            <a:noFill/>
            <a:ln>
              <a:noFill/>
            </a:ln>
          </p:spPr>
        </p:pic>
      </p:grpSp>
      <p:sp>
        <p:nvSpPr>
          <p:cNvPr id="103" name="Google Shape;103;p1"/>
          <p:cNvSpPr txBox="1"/>
          <p:nvPr/>
        </p:nvSpPr>
        <p:spPr>
          <a:xfrm>
            <a:off x="1187355" y="1160060"/>
            <a:ext cx="9785445" cy="1257265"/>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00000"/>
              </a:buClr>
              <a:buSzPts val="3200"/>
              <a:buFont typeface="Arial"/>
              <a:buNone/>
            </a:pPr>
            <a:r>
              <a:rPr lang="en-IN" sz="3600" b="1" i="0" u="none" strike="noStrike" cap="none" dirty="0">
                <a:solidFill>
                  <a:schemeClr val="tx1"/>
                </a:solidFill>
                <a:latin typeface="Times New Roman" panose="02020603050405020304" pitchFamily="18" charset="0"/>
                <a:ea typeface="Trebuchet MS"/>
                <a:cs typeface="Times New Roman" panose="02020603050405020304" pitchFamily="18" charset="0"/>
                <a:sym typeface="Trebuchet MS"/>
              </a:rPr>
              <a:t>DESIGN AND MODELLING OF FOOTWEAR FOR VISUALLY IMPAIRED</a:t>
            </a:r>
            <a:endParaRPr sz="3600" b="1" i="0" u="none" strike="noStrike" cap="none" dirty="0">
              <a:solidFill>
                <a:schemeClr val="tx1"/>
              </a:solidFill>
              <a:latin typeface="Times New Roman" panose="02020603050405020304" pitchFamily="18" charset="0"/>
              <a:ea typeface="Trebuchet MS"/>
              <a:cs typeface="Times New Roman" panose="02020603050405020304" pitchFamily="18" charset="0"/>
              <a:sym typeface="Trebuchet MS"/>
            </a:endParaRPr>
          </a:p>
        </p:txBody>
      </p:sp>
      <p:sp>
        <p:nvSpPr>
          <p:cNvPr id="104" name="Google Shape;104;p1"/>
          <p:cNvSpPr/>
          <p:nvPr/>
        </p:nvSpPr>
        <p:spPr>
          <a:xfrm>
            <a:off x="5409397" y="2417325"/>
            <a:ext cx="5370027" cy="3133500"/>
          </a:xfrm>
          <a:prstGeom prst="roundRect">
            <a:avLst>
              <a:gd name="adj" fmla="val 16667"/>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Clr>
                <a:schemeClr val="dk1"/>
              </a:buClr>
              <a:buSzPts val="1600"/>
              <a:buFont typeface="Arial"/>
              <a:buNone/>
            </a:pPr>
            <a:r>
              <a:rPr lang="en-IN" sz="2000" b="1" dirty="0" smtClean="0">
                <a:solidFill>
                  <a:schemeClr val="tx1"/>
                </a:solidFill>
                <a:latin typeface="Times New Roman" panose="02020603050405020304" pitchFamily="18" charset="0"/>
                <a:cs typeface="Times New Roman" panose="02020603050405020304" pitchFamily="18" charset="0"/>
                <a:sym typeface="Times New Roman"/>
              </a:rPr>
              <a:t>PROJECT MEMBERS</a:t>
            </a:r>
            <a:r>
              <a:rPr lang="en-IN" sz="2000" b="1" dirty="0" smtClean="0">
                <a:solidFill>
                  <a:schemeClr val="tx1"/>
                </a:solidFill>
                <a:latin typeface="Times New Roman" panose="02020603050405020304" pitchFamily="18" charset="0"/>
                <a:cs typeface="Times New Roman" panose="02020603050405020304" pitchFamily="18" charset="0"/>
              </a:rPr>
              <a:t>:</a:t>
            </a:r>
            <a:endParaRPr sz="2000" b="1" dirty="0">
              <a:solidFill>
                <a:schemeClr val="tx1"/>
              </a:solidFill>
              <a:latin typeface="Times New Roman" panose="02020603050405020304" pitchFamily="18" charset="0"/>
              <a:cs typeface="Times New Roman" panose="02020603050405020304" pitchFamily="18" charset="0"/>
            </a:endParaRPr>
          </a:p>
          <a:p>
            <a:pPr marL="457200" lvl="0" indent="-342900" algn="l" rtl="0">
              <a:lnSpc>
                <a:spcPct val="90000"/>
              </a:lnSpc>
              <a:spcBef>
                <a:spcPts val="1000"/>
              </a:spcBef>
              <a:spcAft>
                <a:spcPts val="0"/>
              </a:spcAft>
              <a:buClr>
                <a:schemeClr val="tx1"/>
              </a:buClr>
              <a:buSzPts val="1800"/>
              <a:buFont typeface="+mj-lt"/>
              <a:buAutoNum type="arabicPeriod"/>
            </a:pPr>
            <a:r>
              <a:rPr lang="en-IN" sz="1800" b="1" dirty="0" smtClean="0">
                <a:solidFill>
                  <a:schemeClr val="tx1"/>
                </a:solidFill>
                <a:latin typeface="Times New Roman" panose="02020603050405020304" pitchFamily="18" charset="0"/>
                <a:cs typeface="Times New Roman" panose="02020603050405020304" pitchFamily="18" charset="0"/>
              </a:rPr>
              <a:t>V.SRIRAM			20700398</a:t>
            </a:r>
            <a:endParaRPr sz="1800" b="1" dirty="0">
              <a:solidFill>
                <a:schemeClr val="tx1"/>
              </a:solidFill>
              <a:latin typeface="Times New Roman" panose="02020603050405020304" pitchFamily="18" charset="0"/>
              <a:cs typeface="Times New Roman" panose="02020603050405020304" pitchFamily="18" charset="0"/>
            </a:endParaRPr>
          </a:p>
          <a:p>
            <a:pPr marL="457200" lvl="0" indent="-342900" algn="l" rtl="0">
              <a:lnSpc>
                <a:spcPct val="90000"/>
              </a:lnSpc>
              <a:spcBef>
                <a:spcPts val="0"/>
              </a:spcBef>
              <a:spcAft>
                <a:spcPts val="0"/>
              </a:spcAft>
              <a:buClr>
                <a:schemeClr val="tx1"/>
              </a:buClr>
              <a:buSzPts val="1800"/>
              <a:buFont typeface="+mj-lt"/>
              <a:buAutoNum type="arabicPeriod"/>
            </a:pPr>
            <a:r>
              <a:rPr lang="en-IN" sz="1800" b="1" dirty="0" smtClean="0">
                <a:solidFill>
                  <a:schemeClr val="tx1"/>
                </a:solidFill>
                <a:latin typeface="Times New Roman" panose="02020603050405020304" pitchFamily="18" charset="0"/>
                <a:cs typeface="Times New Roman" panose="02020603050405020304" pitchFamily="18" charset="0"/>
              </a:rPr>
              <a:t>R.SIRANJEEVEE		20700397</a:t>
            </a:r>
            <a:endParaRPr sz="1800" b="1" dirty="0">
              <a:solidFill>
                <a:schemeClr val="tx1"/>
              </a:solidFill>
              <a:latin typeface="Times New Roman" panose="02020603050405020304" pitchFamily="18" charset="0"/>
              <a:cs typeface="Times New Roman" panose="02020603050405020304" pitchFamily="18" charset="0"/>
            </a:endParaRPr>
          </a:p>
          <a:p>
            <a:pPr marL="457200" lvl="0" indent="-342900" algn="l" rtl="0">
              <a:lnSpc>
                <a:spcPct val="90000"/>
              </a:lnSpc>
              <a:spcBef>
                <a:spcPts val="0"/>
              </a:spcBef>
              <a:spcAft>
                <a:spcPts val="0"/>
              </a:spcAft>
              <a:buClr>
                <a:schemeClr val="tx1"/>
              </a:buClr>
              <a:buSzPts val="1800"/>
              <a:buFont typeface="+mj-lt"/>
              <a:buAutoNum type="arabicPeriod"/>
            </a:pPr>
            <a:r>
              <a:rPr lang="en-IN" sz="1800" b="1" dirty="0" smtClean="0">
                <a:solidFill>
                  <a:schemeClr val="tx1"/>
                </a:solidFill>
                <a:latin typeface="Times New Roman" panose="02020603050405020304" pitchFamily="18" charset="0"/>
                <a:cs typeface="Times New Roman" panose="02020603050405020304" pitchFamily="18" charset="0"/>
              </a:rPr>
              <a:t>G.VARUN			20700400</a:t>
            </a:r>
            <a:endParaRPr sz="1800" b="1" dirty="0">
              <a:solidFill>
                <a:schemeClr val="tx1"/>
              </a:solidFill>
              <a:latin typeface="Times New Roman" panose="02020603050405020304" pitchFamily="18" charset="0"/>
              <a:cs typeface="Times New Roman" panose="02020603050405020304" pitchFamily="18" charset="0"/>
            </a:endParaRPr>
          </a:p>
          <a:p>
            <a:pPr marL="457200" lvl="0" indent="-342900" algn="l" rtl="0">
              <a:lnSpc>
                <a:spcPct val="90000"/>
              </a:lnSpc>
              <a:spcBef>
                <a:spcPts val="0"/>
              </a:spcBef>
              <a:spcAft>
                <a:spcPts val="0"/>
              </a:spcAft>
              <a:buClr>
                <a:schemeClr val="tx1"/>
              </a:buClr>
              <a:buSzPts val="1800"/>
              <a:buFont typeface="+mj-lt"/>
              <a:buAutoNum type="arabicPeriod"/>
            </a:pPr>
            <a:r>
              <a:rPr lang="en-IN" sz="1800" b="1" dirty="0" smtClean="0">
                <a:solidFill>
                  <a:schemeClr val="tx1"/>
                </a:solidFill>
                <a:latin typeface="Times New Roman" panose="02020603050405020304" pitchFamily="18" charset="0"/>
                <a:cs typeface="Times New Roman" panose="02020603050405020304" pitchFamily="18" charset="0"/>
              </a:rPr>
              <a:t>J.C.KUBER			20700373</a:t>
            </a:r>
            <a:endParaRPr sz="1800" b="1" dirty="0">
              <a:solidFill>
                <a:schemeClr val="tx1"/>
              </a:solidFill>
              <a:latin typeface="Times New Roman" panose="02020603050405020304" pitchFamily="18" charset="0"/>
              <a:cs typeface="Times New Roman" panose="02020603050405020304" pitchFamily="18" charset="0"/>
            </a:endParaRPr>
          </a:p>
          <a:p>
            <a:pPr marL="457200" lvl="0" indent="-342900" algn="l" rtl="0">
              <a:lnSpc>
                <a:spcPct val="90000"/>
              </a:lnSpc>
              <a:spcBef>
                <a:spcPts val="0"/>
              </a:spcBef>
              <a:spcAft>
                <a:spcPts val="0"/>
              </a:spcAft>
              <a:buClr>
                <a:schemeClr val="tx1"/>
              </a:buClr>
              <a:buSzPts val="18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V.VENKAT </a:t>
            </a:r>
            <a:r>
              <a:rPr lang="en-IN" sz="1800" b="1" dirty="0" smtClean="0">
                <a:solidFill>
                  <a:schemeClr val="tx1"/>
                </a:solidFill>
                <a:latin typeface="Times New Roman" panose="02020603050405020304" pitchFamily="18" charset="0"/>
                <a:cs typeface="Times New Roman" panose="02020603050405020304" pitchFamily="18" charset="0"/>
              </a:rPr>
              <a:t>CHARAN		20700401</a:t>
            </a:r>
            <a:endParaRPr sz="1800" b="1" dirty="0">
              <a:solidFill>
                <a:schemeClr val="tx1"/>
              </a:solidFill>
              <a:latin typeface="Times New Roman" panose="02020603050405020304" pitchFamily="18" charset="0"/>
              <a:cs typeface="Times New Roman" panose="02020603050405020304" pitchFamily="18" charset="0"/>
            </a:endParaRPr>
          </a:p>
          <a:p>
            <a:pPr marL="457200" lvl="0" indent="-342900" algn="l" rtl="0">
              <a:lnSpc>
                <a:spcPct val="90000"/>
              </a:lnSpc>
              <a:spcBef>
                <a:spcPts val="0"/>
              </a:spcBef>
              <a:spcAft>
                <a:spcPts val="0"/>
              </a:spcAft>
              <a:buClr>
                <a:schemeClr val="tx1"/>
              </a:buClr>
              <a:buSzPts val="18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YASHWANTHA SAI </a:t>
            </a:r>
            <a:r>
              <a:rPr lang="en-IN" sz="1800" b="1" dirty="0" smtClean="0">
                <a:solidFill>
                  <a:schemeClr val="tx1"/>
                </a:solidFill>
                <a:latin typeface="Times New Roman" panose="02020603050405020304" pitchFamily="18" charset="0"/>
                <a:cs typeface="Times New Roman" panose="02020603050405020304" pitchFamily="18" charset="0"/>
              </a:rPr>
              <a:t>G.K	20700406</a:t>
            </a:r>
          </a:p>
          <a:p>
            <a:pPr marL="457200" lvl="0" indent="-342900" algn="l" rtl="0">
              <a:lnSpc>
                <a:spcPct val="90000"/>
              </a:lnSpc>
              <a:spcBef>
                <a:spcPts val="0"/>
              </a:spcBef>
              <a:spcAft>
                <a:spcPts val="0"/>
              </a:spcAft>
              <a:buClr>
                <a:srgbClr val="274E13"/>
              </a:buClr>
              <a:buSzPts val="1800"/>
              <a:buFont typeface="+mj-lt"/>
              <a:buAutoNum type="arabicPeriod"/>
            </a:pPr>
            <a:endParaRPr lang="en-IN" sz="1800" b="1" dirty="0">
              <a:solidFill>
                <a:schemeClr val="tx1"/>
              </a:solidFill>
              <a:latin typeface="Times New Roman" panose="02020603050405020304" pitchFamily="18" charset="0"/>
              <a:cs typeface="Times New Roman" panose="02020603050405020304" pitchFamily="18" charset="0"/>
            </a:endParaRPr>
          </a:p>
          <a:p>
            <a:pPr marL="114300" lvl="0" algn="l" rtl="0">
              <a:lnSpc>
                <a:spcPct val="90000"/>
              </a:lnSpc>
              <a:spcBef>
                <a:spcPts val="0"/>
              </a:spcBef>
              <a:spcAft>
                <a:spcPts val="0"/>
              </a:spcAft>
              <a:buClr>
                <a:srgbClr val="274E13"/>
              </a:buClr>
              <a:buSzPts val="1800"/>
            </a:pPr>
            <a:r>
              <a:rPr lang="en-IN" sz="2000" b="1" dirty="0" smtClean="0">
                <a:solidFill>
                  <a:schemeClr val="tx1"/>
                </a:solidFill>
                <a:latin typeface="Times New Roman" panose="02020603050405020304" pitchFamily="18" charset="0"/>
                <a:cs typeface="Times New Roman" panose="02020603050405020304" pitchFamily="18" charset="0"/>
              </a:rPr>
              <a:t>GUIDE</a:t>
            </a:r>
            <a:r>
              <a:rPr lang="en-IN" sz="2000" b="1" dirty="0">
                <a:solidFill>
                  <a:schemeClr val="tx1"/>
                </a:solidFill>
                <a:latin typeface="Times New Roman" panose="02020603050405020304" pitchFamily="18" charset="0"/>
                <a:cs typeface="Times New Roman" panose="02020603050405020304" pitchFamily="18" charset="0"/>
              </a:rPr>
              <a:t>:</a:t>
            </a:r>
            <a:r>
              <a:rPr lang="en-IN" sz="1800" b="1" dirty="0">
                <a:solidFill>
                  <a:schemeClr val="tx1"/>
                </a:solidFill>
                <a:latin typeface="Times New Roman" panose="02020603050405020304" pitchFamily="18" charset="0"/>
                <a:cs typeface="Times New Roman" panose="02020603050405020304" pitchFamily="18" charset="0"/>
              </a:rPr>
              <a:t>  </a:t>
            </a:r>
            <a:r>
              <a:rPr lang="en-IN" sz="1800" b="1" dirty="0" smtClean="0">
                <a:solidFill>
                  <a:schemeClr val="tx1"/>
                </a:solidFill>
                <a:latin typeface="Times New Roman" panose="02020603050405020304" pitchFamily="18" charset="0"/>
                <a:cs typeface="Times New Roman" panose="02020603050405020304" pitchFamily="18" charset="0"/>
              </a:rPr>
              <a:t>Mrs S.P.CHITRA </a:t>
            </a:r>
            <a:r>
              <a:rPr lang="en-IN" sz="1800" b="1" dirty="0">
                <a:solidFill>
                  <a:schemeClr val="tx1"/>
                </a:solidFill>
                <a:latin typeface="Times New Roman" panose="02020603050405020304" pitchFamily="18" charset="0"/>
                <a:cs typeface="Times New Roman" panose="02020603050405020304" pitchFamily="18" charset="0"/>
              </a:rPr>
              <a:t>(HOD)</a:t>
            </a:r>
            <a:endParaRPr sz="1800" b="1" dirty="0">
              <a:solidFill>
                <a:schemeClr val="tx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solidFill>
                <a:schemeClr val="tx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82fa6a3051_0_36"/>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10</a:t>
            </a:fld>
            <a:endParaRPr/>
          </a:p>
        </p:txBody>
      </p:sp>
      <p:sp>
        <p:nvSpPr>
          <p:cNvPr id="217" name="Google Shape;217;g182fa6a3051_0_36"/>
          <p:cNvSpPr txBox="1">
            <a:spLocks noGrp="1"/>
          </p:cNvSpPr>
          <p:nvPr>
            <p:ph type="title"/>
          </p:nvPr>
        </p:nvSpPr>
        <p:spPr>
          <a:xfrm>
            <a:off x="2005475" y="291875"/>
            <a:ext cx="8590200" cy="728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IN" sz="3600" b="1" u="sng" dirty="0">
                <a:solidFill>
                  <a:schemeClr val="tx1"/>
                </a:solidFill>
                <a:latin typeface="Times New Roman" panose="02020603050405020304" pitchFamily="18" charset="0"/>
                <a:cs typeface="Times New Roman" panose="02020603050405020304" pitchFamily="18" charset="0"/>
              </a:rPr>
              <a:t>PIEZO</a:t>
            </a:r>
            <a:r>
              <a:rPr lang="en-IN" sz="3600" b="1" dirty="0">
                <a:solidFill>
                  <a:schemeClr val="tx1"/>
                </a:solidFill>
                <a:latin typeface="Times New Roman" panose="02020603050405020304" pitchFamily="18" charset="0"/>
                <a:cs typeface="Times New Roman" panose="02020603050405020304" pitchFamily="18" charset="0"/>
              </a:rPr>
              <a:t> </a:t>
            </a:r>
            <a:r>
              <a:rPr lang="en-IN" sz="3600" b="1" u="sng" dirty="0">
                <a:solidFill>
                  <a:schemeClr val="tx1"/>
                </a:solidFill>
                <a:latin typeface="Times New Roman" panose="02020603050405020304" pitchFamily="18" charset="0"/>
                <a:cs typeface="Times New Roman" panose="02020603050405020304" pitchFamily="18" charset="0"/>
              </a:rPr>
              <a:t>ELECTRIC</a:t>
            </a:r>
            <a:r>
              <a:rPr lang="en-IN" sz="3600" b="1" dirty="0">
                <a:solidFill>
                  <a:schemeClr val="tx1"/>
                </a:solidFill>
                <a:latin typeface="Times New Roman" panose="02020603050405020304" pitchFamily="18" charset="0"/>
                <a:cs typeface="Times New Roman" panose="02020603050405020304" pitchFamily="18" charset="0"/>
              </a:rPr>
              <a:t> </a:t>
            </a:r>
            <a:r>
              <a:rPr lang="en-IN" sz="3600" b="1" u="sng" dirty="0" smtClean="0">
                <a:solidFill>
                  <a:schemeClr val="tx1"/>
                </a:solidFill>
                <a:latin typeface="Times New Roman" panose="02020603050405020304" pitchFamily="18" charset="0"/>
                <a:cs typeface="Times New Roman" panose="02020603050405020304" pitchFamily="18" charset="0"/>
              </a:rPr>
              <a:t>DISC</a:t>
            </a:r>
            <a:endParaRPr sz="3600" b="1" u="sng" dirty="0">
              <a:solidFill>
                <a:schemeClr val="tx1"/>
              </a:solidFill>
              <a:latin typeface="Times New Roman" panose="02020603050405020304" pitchFamily="18" charset="0"/>
              <a:cs typeface="Times New Roman" panose="02020603050405020304" pitchFamily="18" charset="0"/>
            </a:endParaRPr>
          </a:p>
        </p:txBody>
      </p:sp>
      <p:pic>
        <p:nvPicPr>
          <p:cNvPr id="218" name="Google Shape;218;g182fa6a3051_0_36"/>
          <p:cNvPicPr preferRelativeResize="0"/>
          <p:nvPr/>
        </p:nvPicPr>
        <p:blipFill>
          <a:blip r:embed="rId3">
            <a:alphaModFix/>
          </a:blip>
          <a:stretch>
            <a:fillRect/>
          </a:stretch>
        </p:blipFill>
        <p:spPr>
          <a:xfrm>
            <a:off x="1628650" y="1195325"/>
            <a:ext cx="4467351" cy="4467351"/>
          </a:xfrm>
          <a:prstGeom prst="rect">
            <a:avLst/>
          </a:prstGeom>
          <a:noFill/>
          <a:ln>
            <a:noFill/>
          </a:ln>
        </p:spPr>
      </p:pic>
      <p:sp>
        <p:nvSpPr>
          <p:cNvPr id="219" name="Google Shape;219;g182fa6a3051_0_36"/>
          <p:cNvSpPr txBox="1"/>
          <p:nvPr/>
        </p:nvSpPr>
        <p:spPr>
          <a:xfrm>
            <a:off x="6096000" y="1882050"/>
            <a:ext cx="4499700" cy="2954625"/>
          </a:xfrm>
          <a:prstGeom prst="rect">
            <a:avLst/>
          </a:prstGeom>
          <a:noFill/>
          <a:ln>
            <a:noFill/>
          </a:ln>
        </p:spPr>
        <p:txBody>
          <a:bodyPr spcFirstLastPara="1" wrap="square" lIns="91425" tIns="91425" rIns="91425" bIns="91425" anchor="t" anchorCtr="0">
            <a:spAutoFit/>
          </a:bodyPr>
          <a:lstStyle/>
          <a:p>
            <a:pPr marL="457200" lvl="0" indent="-361950" algn="l" rtl="0">
              <a:spcBef>
                <a:spcPts val="0"/>
              </a:spcBef>
              <a:spcAft>
                <a:spcPts val="0"/>
              </a:spcAft>
              <a:buClr>
                <a:srgbClr val="202124"/>
              </a:buClr>
              <a:buSzPts val="2100"/>
              <a:buChar char="●"/>
            </a:pPr>
            <a:r>
              <a:rPr lang="en-IN" sz="2000" b="1" dirty="0">
                <a:solidFill>
                  <a:schemeClr val="tx1"/>
                </a:solidFill>
                <a:highlight>
                  <a:srgbClr val="FFFFFF"/>
                </a:highlight>
                <a:latin typeface="Times New Roman" panose="02020603050405020304" pitchFamily="18" charset="0"/>
                <a:cs typeface="Times New Roman" panose="02020603050405020304" pitchFamily="18" charset="0"/>
              </a:rPr>
              <a:t>A piezoelectric ceramic disc that converts electrical energy to mechanical energy is known as a piezo actuators.</a:t>
            </a:r>
            <a:endParaRPr sz="2000" b="1" dirty="0">
              <a:solidFill>
                <a:schemeClr val="tx1"/>
              </a:solidFill>
              <a:highlight>
                <a:srgbClr val="FFFFFF"/>
              </a:highlight>
              <a:latin typeface="Times New Roman" panose="02020603050405020304" pitchFamily="18" charset="0"/>
              <a:cs typeface="Times New Roman" panose="02020603050405020304" pitchFamily="18" charset="0"/>
            </a:endParaRPr>
          </a:p>
          <a:p>
            <a:pPr marL="457200" lvl="0" indent="-361950" algn="l" rtl="0">
              <a:spcBef>
                <a:spcPts val="0"/>
              </a:spcBef>
              <a:spcAft>
                <a:spcPts val="0"/>
              </a:spcAft>
              <a:buClr>
                <a:srgbClr val="202124"/>
              </a:buClr>
              <a:buSzPts val="2100"/>
              <a:buChar char="●"/>
            </a:pPr>
            <a:r>
              <a:rPr lang="en-IN" sz="2000" b="1" dirty="0">
                <a:solidFill>
                  <a:schemeClr val="tx1"/>
                </a:solidFill>
                <a:highlight>
                  <a:srgbClr val="FFFFFF"/>
                </a:highlight>
                <a:latin typeface="Times New Roman" panose="02020603050405020304" pitchFamily="18" charset="0"/>
                <a:cs typeface="Times New Roman" panose="02020603050405020304" pitchFamily="18" charset="0"/>
              </a:rPr>
              <a:t>When voltage is applied to the piezo ceramic disc, the piezoelectric material contracts or expands, deforming the piezo disc actuator and generating displacement.</a:t>
            </a:r>
            <a:endParaRPr sz="20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g17e8a1bb893_0_31"/>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11</a:t>
            </a:fld>
            <a:endParaRPr/>
          </a:p>
        </p:txBody>
      </p:sp>
      <p:sp>
        <p:nvSpPr>
          <p:cNvPr id="172" name="Google Shape;172;g17e8a1bb893_0_31"/>
          <p:cNvSpPr txBox="1">
            <a:spLocks noGrp="1"/>
          </p:cNvSpPr>
          <p:nvPr>
            <p:ph type="title"/>
          </p:nvPr>
        </p:nvSpPr>
        <p:spPr>
          <a:xfrm>
            <a:off x="2524800" y="238125"/>
            <a:ext cx="8070900" cy="9078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IN" sz="3600" b="1" u="sng" dirty="0">
                <a:solidFill>
                  <a:schemeClr val="tx1"/>
                </a:solidFill>
                <a:latin typeface="Times New Roman" panose="02020603050405020304" pitchFamily="18" charset="0"/>
                <a:cs typeface="Times New Roman" panose="02020603050405020304" pitchFamily="18" charset="0"/>
              </a:rPr>
              <a:t>CHARGING</a:t>
            </a:r>
            <a:r>
              <a:rPr lang="en-IN" sz="3600" b="1" dirty="0">
                <a:solidFill>
                  <a:schemeClr val="tx1"/>
                </a:solidFill>
                <a:latin typeface="Times New Roman" panose="02020603050405020304" pitchFamily="18" charset="0"/>
                <a:cs typeface="Times New Roman" panose="02020603050405020304" pitchFamily="18" charset="0"/>
              </a:rPr>
              <a:t> </a:t>
            </a:r>
            <a:r>
              <a:rPr lang="en-IN" sz="3600" b="1" u="sng" dirty="0">
                <a:solidFill>
                  <a:schemeClr val="tx1"/>
                </a:solidFill>
                <a:latin typeface="Times New Roman" panose="02020603050405020304" pitchFamily="18" charset="0"/>
                <a:cs typeface="Times New Roman" panose="02020603050405020304" pitchFamily="18" charset="0"/>
              </a:rPr>
              <a:t>BOARD</a:t>
            </a:r>
            <a:endParaRPr sz="3600" b="1" u="sng" dirty="0">
              <a:solidFill>
                <a:schemeClr val="tx1"/>
              </a:solidFill>
              <a:latin typeface="Times New Roman" panose="02020603050405020304" pitchFamily="18" charset="0"/>
              <a:cs typeface="Times New Roman" panose="02020603050405020304" pitchFamily="18" charset="0"/>
            </a:endParaRPr>
          </a:p>
        </p:txBody>
      </p:sp>
      <p:pic>
        <p:nvPicPr>
          <p:cNvPr id="173" name="Google Shape;173;g17e8a1bb893_0_31"/>
          <p:cNvPicPr preferRelativeResize="0"/>
          <p:nvPr/>
        </p:nvPicPr>
        <p:blipFill>
          <a:blip r:embed="rId3">
            <a:alphaModFix/>
          </a:blip>
          <a:stretch>
            <a:fillRect/>
          </a:stretch>
        </p:blipFill>
        <p:spPr>
          <a:xfrm>
            <a:off x="1987550" y="1638325"/>
            <a:ext cx="3820100" cy="3581349"/>
          </a:xfrm>
          <a:prstGeom prst="rect">
            <a:avLst/>
          </a:prstGeom>
          <a:noFill/>
          <a:ln>
            <a:noFill/>
          </a:ln>
        </p:spPr>
      </p:pic>
      <p:sp>
        <p:nvSpPr>
          <p:cNvPr id="174" name="Google Shape;174;g17e8a1bb893_0_31"/>
          <p:cNvSpPr txBox="1"/>
          <p:nvPr/>
        </p:nvSpPr>
        <p:spPr>
          <a:xfrm>
            <a:off x="6686900" y="1797450"/>
            <a:ext cx="4414800" cy="2339072"/>
          </a:xfrm>
          <a:prstGeom prst="rect">
            <a:avLst/>
          </a:prstGeom>
          <a:noFill/>
          <a:ln>
            <a:noFill/>
          </a:ln>
        </p:spPr>
        <p:txBody>
          <a:bodyPr spcFirstLastPara="1" wrap="square" lIns="91425" tIns="91425" rIns="91425" bIns="91425" anchor="t" anchorCtr="0">
            <a:spAutoFit/>
          </a:bodyPr>
          <a:lstStyle/>
          <a:p>
            <a:pPr marL="457200" lvl="0" indent="-355600">
              <a:buClr>
                <a:srgbClr val="202124"/>
              </a:buClr>
              <a:buSzPts val="2000"/>
              <a:buChar char="●"/>
            </a:pPr>
            <a:r>
              <a:rPr lang="en-US" sz="2000" b="1" dirty="0" smtClean="0">
                <a:solidFill>
                  <a:schemeClr val="tx1"/>
                </a:solidFill>
                <a:latin typeface="Times New Roman" panose="02020603050405020304" pitchFamily="18" charset="0"/>
                <a:cs typeface="Times New Roman" panose="02020603050405020304" pitchFamily="18" charset="0"/>
              </a:rPr>
              <a:t>TP4056</a:t>
            </a:r>
            <a:r>
              <a:rPr lang="en-US" sz="2000" b="1" dirty="0">
                <a:solidFill>
                  <a:schemeClr val="tx1"/>
                </a:solidFill>
                <a:latin typeface="Times New Roman" panose="02020603050405020304" pitchFamily="18" charset="0"/>
                <a:cs typeface="Times New Roman" panose="02020603050405020304" pitchFamily="18" charset="0"/>
              </a:rPr>
              <a:t> 1A Li-ion lithium Battery Charging Module – Mini </a:t>
            </a:r>
            <a:r>
              <a:rPr lang="en-US" sz="2000" b="1" dirty="0" smtClean="0">
                <a:solidFill>
                  <a:schemeClr val="tx1"/>
                </a:solidFill>
                <a:latin typeface="Times New Roman" panose="02020603050405020304" pitchFamily="18" charset="0"/>
                <a:cs typeface="Times New Roman" panose="02020603050405020304" pitchFamily="18" charset="0"/>
              </a:rPr>
              <a:t>USB</a:t>
            </a:r>
          </a:p>
          <a:p>
            <a:pPr marL="457200" indent="-355600">
              <a:buClr>
                <a:srgbClr val="202124"/>
              </a:buClr>
              <a:buSzPts val="2000"/>
              <a:buFont typeface="Arial"/>
              <a:buChar char="●"/>
            </a:pPr>
            <a:r>
              <a:rPr lang="en-US" sz="2000" b="1" dirty="0">
                <a:solidFill>
                  <a:schemeClr val="tx1"/>
                </a:solidFill>
                <a:latin typeface="Times New Roman" panose="02020603050405020304" pitchFamily="18" charset="0"/>
                <a:cs typeface="Times New Roman" panose="02020603050405020304" pitchFamily="18" charset="0"/>
              </a:rPr>
              <a:t>A full charge voltage: 4.2V. Power: 4.2 w. Charging accuracy: 1.5%. Operating Temperature: -10 to +85</a:t>
            </a:r>
            <a:r>
              <a:rPr lang="en-US" sz="2000" b="1" baseline="30000" dirty="0">
                <a:solidFill>
                  <a:schemeClr val="tx1"/>
                </a:solidFill>
                <a:latin typeface="Times New Roman" panose="02020603050405020304" pitchFamily="18" charset="0"/>
                <a:cs typeface="Times New Roman" panose="02020603050405020304" pitchFamily="18" charset="0"/>
              </a:rPr>
              <a:t>º</a:t>
            </a:r>
            <a:r>
              <a:rPr lang="en-US" sz="2000" b="1" dirty="0">
                <a:solidFill>
                  <a:schemeClr val="tx1"/>
                </a:solidFill>
                <a:latin typeface="Times New Roman" panose="02020603050405020304" pitchFamily="18" charset="0"/>
                <a:cs typeface="Times New Roman" panose="02020603050405020304" pitchFamily="18" charset="0"/>
              </a:rPr>
              <a:t>C. Charging indicator: Blue LED charging, Red LED full</a:t>
            </a:r>
            <a:r>
              <a:rPr lang="en-US" sz="2000" b="1" dirty="0" smtClean="0">
                <a:solidFill>
                  <a:schemeClr val="tx1"/>
                </a:solidFill>
                <a:latin typeface="Times New Roman" panose="02020603050405020304" pitchFamily="18" charset="0"/>
                <a:cs typeface="Times New Roman" panose="02020603050405020304" pitchFamily="18" charset="0"/>
              </a:rPr>
              <a:t>.</a:t>
            </a:r>
            <a:endParaRPr lang="en-US" sz="20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82fa6a3051_0_36"/>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12</a:t>
            </a:fld>
            <a:endParaRPr/>
          </a:p>
        </p:txBody>
      </p:sp>
      <p:sp>
        <p:nvSpPr>
          <p:cNvPr id="217" name="Google Shape;217;g182fa6a3051_0_36"/>
          <p:cNvSpPr txBox="1">
            <a:spLocks noGrp="1"/>
          </p:cNvSpPr>
          <p:nvPr>
            <p:ph type="title"/>
          </p:nvPr>
        </p:nvSpPr>
        <p:spPr>
          <a:xfrm>
            <a:off x="2005475" y="291875"/>
            <a:ext cx="8590200" cy="728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IN" sz="3600" b="1" u="sng" dirty="0" smtClean="0">
                <a:solidFill>
                  <a:schemeClr val="tx1"/>
                </a:solidFill>
                <a:latin typeface="Times New Roman" panose="02020603050405020304" pitchFamily="18" charset="0"/>
                <a:cs typeface="Times New Roman" panose="02020603050405020304" pitchFamily="18" charset="0"/>
              </a:rPr>
              <a:t>BRIDGE WAVE RETIFIER </a:t>
            </a:r>
            <a:endParaRPr sz="3600" b="1" u="sng" dirty="0">
              <a:solidFill>
                <a:schemeClr val="tx1"/>
              </a:solidFill>
              <a:latin typeface="Times New Roman" panose="02020603050405020304" pitchFamily="18" charset="0"/>
              <a:cs typeface="Times New Roman" panose="02020603050405020304" pitchFamily="18" charset="0"/>
            </a:endParaRPr>
          </a:p>
        </p:txBody>
      </p:sp>
      <p:sp>
        <p:nvSpPr>
          <p:cNvPr id="219" name="Google Shape;219;g182fa6a3051_0_36"/>
          <p:cNvSpPr txBox="1"/>
          <p:nvPr/>
        </p:nvSpPr>
        <p:spPr>
          <a:xfrm>
            <a:off x="6096000" y="1882050"/>
            <a:ext cx="4499700" cy="3262401"/>
          </a:xfrm>
          <a:prstGeom prst="rect">
            <a:avLst/>
          </a:prstGeom>
          <a:noFill/>
          <a:ln>
            <a:noFill/>
          </a:ln>
        </p:spPr>
        <p:txBody>
          <a:bodyPr spcFirstLastPara="1" wrap="square" lIns="91425" tIns="91425" rIns="91425" bIns="91425" anchor="t" anchorCtr="0">
            <a:spAutoFit/>
          </a:bodyPr>
          <a:lstStyle/>
          <a:p>
            <a:pPr marL="457200" lvl="0" indent="-361950">
              <a:buClr>
                <a:srgbClr val="202124"/>
              </a:buClr>
              <a:buSzPts val="2100"/>
              <a:buChar char="●"/>
            </a:pPr>
            <a:r>
              <a:rPr lang="en-US" sz="2000" b="1" dirty="0">
                <a:solidFill>
                  <a:schemeClr val="tx1"/>
                </a:solidFill>
                <a:latin typeface="Times New Roman" panose="02020603050405020304" pitchFamily="18" charset="0"/>
                <a:cs typeface="Times New Roman" panose="02020603050405020304" pitchFamily="18" charset="0"/>
              </a:rPr>
              <a:t>1N4007 is a rectifier diode, designed specifically for circuits that need to convert alternating current to direct current</a:t>
            </a:r>
            <a:r>
              <a:rPr lang="en-US" sz="2000" b="1" dirty="0" smtClean="0">
                <a:solidFill>
                  <a:schemeClr val="tx1"/>
                </a:solidFill>
                <a:latin typeface="Times New Roman" panose="02020603050405020304" pitchFamily="18" charset="0"/>
                <a:cs typeface="Times New Roman" panose="02020603050405020304" pitchFamily="18" charset="0"/>
              </a:rPr>
              <a:t>.</a:t>
            </a:r>
          </a:p>
          <a:p>
            <a:pPr marL="457200" lvl="0" indent="-361950">
              <a:buClr>
                <a:srgbClr val="202124"/>
              </a:buClr>
              <a:buSzPts val="2100"/>
              <a:buChar char="●"/>
            </a:pPr>
            <a:r>
              <a:rPr lang="en-US" sz="2000" b="1" dirty="0">
                <a:solidFill>
                  <a:schemeClr val="tx1"/>
                </a:solidFill>
                <a:latin typeface="Times New Roman" panose="02020603050405020304" pitchFamily="18" charset="0"/>
                <a:cs typeface="Times New Roman" panose="02020603050405020304" pitchFamily="18" charset="0"/>
              </a:rPr>
              <a:t>It can pass currents of up to 1 A, and have a peak inverse voltage (PIV) rating of 1,000 V. Characteristics: Maximum Recurrent Peak Reverse Voltage 1000V.</a:t>
            </a:r>
            <a:endParaRPr sz="2000" b="1" dirty="0">
              <a:solidFill>
                <a:schemeClr val="tx1"/>
              </a:solidFill>
              <a:highlight>
                <a:srgbClr val="FFFFFF"/>
              </a:highlight>
              <a:latin typeface="Times New Roman" panose="02020603050405020304" pitchFamily="18" charset="0"/>
              <a:cs typeface="Times New Roman" panose="02020603050405020304" pitchFamily="18" charset="0"/>
            </a:endParaRPr>
          </a:p>
        </p:txBody>
      </p:sp>
      <p:pic>
        <p:nvPicPr>
          <p:cNvPr id="1030" name="Picture 6" descr="Make a Bridge Rectifier From Diodes : 3 Steps - Instructabl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8649" y="1882050"/>
            <a:ext cx="4467351" cy="3262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43587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g182fa6a3051_0_3"/>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13</a:t>
            </a:fld>
            <a:endParaRPr/>
          </a:p>
        </p:txBody>
      </p:sp>
      <p:sp>
        <p:nvSpPr>
          <p:cNvPr id="190" name="Google Shape;190;g182fa6a3051_0_3"/>
          <p:cNvSpPr txBox="1">
            <a:spLocks noGrp="1"/>
          </p:cNvSpPr>
          <p:nvPr>
            <p:ph type="title"/>
          </p:nvPr>
        </p:nvSpPr>
        <p:spPr>
          <a:xfrm>
            <a:off x="2274075" y="506750"/>
            <a:ext cx="8622600" cy="764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IN" sz="3600" b="1" u="sng" dirty="0">
                <a:solidFill>
                  <a:schemeClr val="tx1"/>
                </a:solidFill>
                <a:latin typeface="Times New Roman" panose="02020603050405020304" pitchFamily="18" charset="0"/>
                <a:cs typeface="Times New Roman" panose="02020603050405020304" pitchFamily="18" charset="0"/>
              </a:rPr>
              <a:t>BATTERY</a:t>
            </a:r>
            <a:endParaRPr sz="3600" b="1" u="sng" dirty="0">
              <a:solidFill>
                <a:schemeClr val="tx1"/>
              </a:solidFill>
              <a:latin typeface="Times New Roman" panose="02020603050405020304" pitchFamily="18" charset="0"/>
              <a:cs typeface="Times New Roman" panose="02020603050405020304" pitchFamily="18" charset="0"/>
            </a:endParaRPr>
          </a:p>
        </p:txBody>
      </p:sp>
      <p:pic>
        <p:nvPicPr>
          <p:cNvPr id="191" name="Google Shape;191;g182fa6a3051_0_3"/>
          <p:cNvPicPr preferRelativeResize="0"/>
          <p:nvPr/>
        </p:nvPicPr>
        <p:blipFill>
          <a:blip r:embed="rId3">
            <a:alphaModFix/>
          </a:blip>
          <a:stretch>
            <a:fillRect/>
          </a:stretch>
        </p:blipFill>
        <p:spPr>
          <a:xfrm>
            <a:off x="2102175" y="1432088"/>
            <a:ext cx="3993824" cy="3993824"/>
          </a:xfrm>
          <a:prstGeom prst="rect">
            <a:avLst/>
          </a:prstGeom>
          <a:noFill/>
          <a:ln>
            <a:noFill/>
          </a:ln>
        </p:spPr>
      </p:pic>
      <p:sp>
        <p:nvSpPr>
          <p:cNvPr id="192" name="Google Shape;192;g182fa6a3051_0_3"/>
          <p:cNvSpPr txBox="1"/>
          <p:nvPr/>
        </p:nvSpPr>
        <p:spPr>
          <a:xfrm>
            <a:off x="6096000" y="1639300"/>
            <a:ext cx="4499700" cy="3262401"/>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Clr>
                <a:srgbClr val="202124"/>
              </a:buClr>
              <a:buSzPts val="2000"/>
              <a:buChar char="●"/>
            </a:pPr>
            <a:r>
              <a:rPr lang="en-IN" sz="2000" b="1" dirty="0">
                <a:solidFill>
                  <a:schemeClr val="tx1"/>
                </a:solidFill>
                <a:highlight>
                  <a:srgbClr val="FFFFFF"/>
                </a:highlight>
                <a:latin typeface="Times New Roman" panose="02020603050405020304" pitchFamily="18" charset="0"/>
                <a:cs typeface="Times New Roman" panose="02020603050405020304" pitchFamily="18" charset="0"/>
              </a:rPr>
              <a:t>A battery is a device that converts chemical energy contained within its active materials directly into electric energy by means of an electrochemical oxidation-reduction (redox) reaction.</a:t>
            </a:r>
            <a:endParaRPr sz="2000" b="1" dirty="0">
              <a:solidFill>
                <a:schemeClr val="tx1"/>
              </a:solidFill>
              <a:highlight>
                <a:srgbClr val="FFFFFF"/>
              </a:highlight>
              <a:latin typeface="Times New Roman" panose="02020603050405020304" pitchFamily="18" charset="0"/>
              <a:cs typeface="Times New Roman" panose="02020603050405020304" pitchFamily="18" charset="0"/>
            </a:endParaRPr>
          </a:p>
          <a:p>
            <a:pPr marL="457200" lvl="0" indent="-355600" algn="l" rtl="0">
              <a:spcBef>
                <a:spcPts val="0"/>
              </a:spcBef>
              <a:spcAft>
                <a:spcPts val="0"/>
              </a:spcAft>
              <a:buClr>
                <a:srgbClr val="202124"/>
              </a:buClr>
              <a:buSzPts val="2000"/>
              <a:buChar char="●"/>
            </a:pPr>
            <a:r>
              <a:rPr lang="en-IN" sz="2000" b="1" dirty="0">
                <a:solidFill>
                  <a:schemeClr val="tx1"/>
                </a:solidFill>
                <a:highlight>
                  <a:srgbClr val="FFFFFF"/>
                </a:highlight>
                <a:latin typeface="Times New Roman" panose="02020603050405020304" pitchFamily="18" charset="0"/>
                <a:cs typeface="Times New Roman" panose="02020603050405020304" pitchFamily="18" charset="0"/>
              </a:rPr>
              <a:t>This type of reaction involves the transfer of electrons from one material to another via an electric circuit</a:t>
            </a:r>
            <a:endParaRPr sz="22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g3566979934249456_148"/>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14</a:t>
            </a:fld>
            <a:endParaRPr/>
          </a:p>
        </p:txBody>
      </p:sp>
      <p:sp>
        <p:nvSpPr>
          <p:cNvPr id="156" name="Google Shape;156;g3566979934249456_148"/>
          <p:cNvSpPr txBox="1"/>
          <p:nvPr/>
        </p:nvSpPr>
        <p:spPr>
          <a:xfrm flipH="1">
            <a:off x="3661373" y="161149"/>
            <a:ext cx="6086902" cy="9132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IN" sz="3600" b="1" u="sng" dirty="0" smtClean="0">
                <a:solidFill>
                  <a:schemeClr val="tx1"/>
                </a:solidFill>
                <a:latin typeface="Times New Roman" panose="02020603050405020304" pitchFamily="18" charset="0"/>
                <a:ea typeface="Trebuchet MS"/>
                <a:cs typeface="Times New Roman" panose="02020603050405020304" pitchFamily="18" charset="0"/>
                <a:sym typeface="Trebuchet MS"/>
              </a:rPr>
              <a:t>SIMULATION DIAGRAM</a:t>
            </a:r>
            <a:endParaRPr sz="3600" b="1" u="sng" dirty="0">
              <a:solidFill>
                <a:schemeClr val="tx1"/>
              </a:solidFill>
              <a:latin typeface="Times New Roman" panose="02020603050405020304" pitchFamily="18" charset="0"/>
              <a:ea typeface="Trebuchet MS"/>
              <a:cs typeface="Times New Roman" panose="02020603050405020304" pitchFamily="18" charset="0"/>
              <a:sym typeface="Trebuchet M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61374" y="1074349"/>
            <a:ext cx="6086902" cy="4686954"/>
          </a:xfrm>
          <a:prstGeom prst="rect">
            <a:avLst/>
          </a:prstGeom>
        </p:spPr>
      </p:pic>
    </p:spTree>
    <p:extLst>
      <p:ext uri="{BB962C8B-B14F-4D97-AF65-F5344CB8AC3E}">
        <p14:creationId xmlns:p14="http://schemas.microsoft.com/office/powerpoint/2010/main" val="10594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g3566979934249456_168"/>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15</a:t>
            </a:fld>
            <a:endParaRPr/>
          </a:p>
        </p:txBody>
      </p:sp>
      <p:sp>
        <p:nvSpPr>
          <p:cNvPr id="226" name="Google Shape;226;g3566979934249456_168"/>
          <p:cNvSpPr txBox="1">
            <a:spLocks noGrp="1"/>
          </p:cNvSpPr>
          <p:nvPr>
            <p:ph type="title"/>
          </p:nvPr>
        </p:nvSpPr>
        <p:spPr>
          <a:xfrm>
            <a:off x="2095000" y="255000"/>
            <a:ext cx="8702400" cy="676200"/>
          </a:xfrm>
          <a:prstGeom prst="rect">
            <a:avLst/>
          </a:prstGeom>
          <a:ln w="9525" cap="flat" cmpd="sng">
            <a:solidFill>
              <a:schemeClr val="lt1"/>
            </a:solidFill>
            <a:prstDash val="solid"/>
            <a:round/>
            <a:headEnd type="none" w="sm" len="sm"/>
            <a:tailEnd type="none" w="sm" len="sm"/>
          </a:ln>
        </p:spPr>
        <p:txBody>
          <a:bodyPr spcFirstLastPara="1" wrap="square" lIns="91425" tIns="45700" rIns="91425" bIns="45700" anchor="t" anchorCtr="0">
            <a:normAutofit/>
          </a:bodyPr>
          <a:lstStyle/>
          <a:p>
            <a:pPr marL="514350" lvl="0" indent="-514350" algn="ctr" rtl="0">
              <a:lnSpc>
                <a:spcPct val="100000"/>
              </a:lnSpc>
              <a:spcBef>
                <a:spcPts val="0"/>
              </a:spcBef>
              <a:spcAft>
                <a:spcPts val="0"/>
              </a:spcAft>
              <a:buClr>
                <a:schemeClr val="dk1"/>
              </a:buClr>
              <a:buSzPct val="78688"/>
              <a:buFont typeface="Arial"/>
              <a:buNone/>
            </a:pPr>
            <a:r>
              <a:rPr lang="en-IN" sz="3600" b="1" u="sng" dirty="0">
                <a:solidFill>
                  <a:schemeClr val="tx1"/>
                </a:solidFill>
                <a:latin typeface="Times New Roman" panose="02020603050405020304" pitchFamily="18" charset="0"/>
                <a:cs typeface="Times New Roman" panose="02020603050405020304" pitchFamily="18" charset="0"/>
              </a:rPr>
              <a:t>ARDUINO</a:t>
            </a:r>
            <a:r>
              <a:rPr lang="en-IN" sz="3600" b="1" dirty="0">
                <a:solidFill>
                  <a:schemeClr val="tx1"/>
                </a:solidFill>
                <a:latin typeface="Times New Roman" panose="02020603050405020304" pitchFamily="18" charset="0"/>
                <a:cs typeface="Times New Roman" panose="02020603050405020304" pitchFamily="18" charset="0"/>
              </a:rPr>
              <a:t> </a:t>
            </a:r>
            <a:r>
              <a:rPr lang="en-IN" sz="3600" b="1" u="sng" dirty="0" smtClean="0">
                <a:solidFill>
                  <a:schemeClr val="tx1"/>
                </a:solidFill>
                <a:latin typeface="Times New Roman" panose="02020603050405020304" pitchFamily="18" charset="0"/>
                <a:cs typeface="Times New Roman" panose="02020603050405020304" pitchFamily="18" charset="0"/>
              </a:rPr>
              <a:t>NANO</a:t>
            </a:r>
            <a:r>
              <a:rPr lang="en-IN" sz="3600" b="1" dirty="0" smtClean="0">
                <a:solidFill>
                  <a:schemeClr val="tx1"/>
                </a:solidFill>
                <a:latin typeface="Times New Roman" panose="02020603050405020304" pitchFamily="18" charset="0"/>
                <a:cs typeface="Times New Roman" panose="02020603050405020304" pitchFamily="18" charset="0"/>
              </a:rPr>
              <a:t> </a:t>
            </a:r>
            <a:r>
              <a:rPr lang="en-IN" sz="3600" b="1" u="sng" dirty="0">
                <a:solidFill>
                  <a:schemeClr val="tx1"/>
                </a:solidFill>
                <a:latin typeface="Times New Roman" panose="02020603050405020304" pitchFamily="18" charset="0"/>
                <a:cs typeface="Times New Roman" panose="02020603050405020304" pitchFamily="18" charset="0"/>
              </a:rPr>
              <a:t>PROGRAM</a:t>
            </a:r>
            <a:endParaRPr sz="3600" b="1" u="sng" dirty="0">
              <a:solidFill>
                <a:schemeClr val="tx1"/>
              </a:solidFill>
              <a:latin typeface="Times New Roman" panose="02020603050405020304" pitchFamily="18" charset="0"/>
              <a:cs typeface="Times New Roman" panose="02020603050405020304" pitchFamily="18" charset="0"/>
            </a:endParaRPr>
          </a:p>
        </p:txBody>
      </p:sp>
      <p:sp>
        <p:nvSpPr>
          <p:cNvPr id="227" name="Google Shape;227;g3566979934249456_168"/>
          <p:cNvSpPr txBox="1"/>
          <p:nvPr/>
        </p:nvSpPr>
        <p:spPr>
          <a:xfrm>
            <a:off x="1112720" y="950450"/>
            <a:ext cx="3000000" cy="5388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IN" sz="2300" b="1" dirty="0" smtClean="0">
                <a:solidFill>
                  <a:srgbClr val="434343"/>
                </a:solidFill>
                <a:latin typeface="Times New Roman" panose="02020603050405020304" pitchFamily="18" charset="0"/>
                <a:cs typeface="Times New Roman" panose="02020603050405020304" pitchFamily="18" charset="0"/>
              </a:rPr>
              <a:t>PROGRAMMING:</a:t>
            </a:r>
            <a:endParaRPr sz="2300" b="1" dirty="0">
              <a:solidFill>
                <a:srgbClr val="434343"/>
              </a:solidFill>
              <a:latin typeface="Times New Roman" panose="02020603050405020304" pitchFamily="18" charset="0"/>
              <a:cs typeface="Times New Roman" panose="02020603050405020304" pitchFamily="18" charset="0"/>
            </a:endParaRPr>
          </a:p>
        </p:txBody>
      </p:sp>
      <p:sp>
        <p:nvSpPr>
          <p:cNvPr id="228" name="Google Shape;228;g3566979934249456_168"/>
          <p:cNvSpPr txBox="1"/>
          <p:nvPr/>
        </p:nvSpPr>
        <p:spPr>
          <a:xfrm>
            <a:off x="3688625" y="1171050"/>
            <a:ext cx="7108767" cy="5052329"/>
          </a:xfrm>
          <a:prstGeom prst="rect">
            <a:avLst/>
          </a:prstGeom>
          <a:noFill/>
          <a:ln>
            <a:noFill/>
          </a:ln>
        </p:spPr>
        <p:txBody>
          <a:bodyPr spcFirstLastPara="1" wrap="square" lIns="91425" tIns="91425" rIns="91425" bIns="91425" anchor="t" anchorCtr="0">
            <a:noAutofit/>
          </a:bodyPr>
          <a:lstStyle/>
          <a:p>
            <a:pPr lvl="0">
              <a:buSzPts val="1900"/>
            </a:pPr>
            <a:endParaRPr lang="en-US" dirty="0" smtClean="0"/>
          </a:p>
          <a:p>
            <a:pPr lvl="0">
              <a:buSzPts val="1900"/>
            </a:pPr>
            <a:r>
              <a:rPr lang="en-US" dirty="0" smtClean="0"/>
              <a:t>/*</a:t>
            </a:r>
            <a:r>
              <a:rPr lang="en-US" dirty="0"/>
              <a:t>Modified by</a:t>
            </a:r>
          </a:p>
          <a:p>
            <a:pPr lvl="0">
              <a:buSzPts val="1900"/>
            </a:pPr>
            <a:r>
              <a:rPr lang="en-US" dirty="0"/>
              <a:t> * Blue and Black Flame Master, BBFM15</a:t>
            </a:r>
          </a:p>
          <a:p>
            <a:pPr lvl="0">
              <a:buSzPts val="1900"/>
            </a:pPr>
            <a:r>
              <a:rPr lang="en-US" dirty="0"/>
              <a:t> */</a:t>
            </a:r>
          </a:p>
          <a:p>
            <a:pPr lvl="0">
              <a:buSzPts val="1900"/>
            </a:pPr>
            <a:endParaRPr lang="en-US" dirty="0"/>
          </a:p>
          <a:p>
            <a:pPr lvl="0">
              <a:buSzPts val="1900"/>
            </a:pPr>
            <a:r>
              <a:rPr lang="en-US" dirty="0"/>
              <a:t>#define </a:t>
            </a:r>
            <a:r>
              <a:rPr lang="en-US" dirty="0" err="1"/>
              <a:t>pingPin</a:t>
            </a:r>
            <a:r>
              <a:rPr lang="en-US" dirty="0"/>
              <a:t> 2        //trig pin of sr04</a:t>
            </a:r>
          </a:p>
          <a:p>
            <a:pPr lvl="0">
              <a:buSzPts val="1900"/>
            </a:pPr>
            <a:r>
              <a:rPr lang="en-US" dirty="0"/>
              <a:t>#define </a:t>
            </a:r>
            <a:r>
              <a:rPr lang="en-US" dirty="0" err="1"/>
              <a:t>echoPin</a:t>
            </a:r>
            <a:r>
              <a:rPr lang="en-US" dirty="0"/>
              <a:t> 3</a:t>
            </a:r>
          </a:p>
          <a:p>
            <a:pPr lvl="0">
              <a:buSzPts val="1900"/>
            </a:pPr>
            <a:endParaRPr lang="en-US" dirty="0"/>
          </a:p>
          <a:p>
            <a:pPr lvl="0">
              <a:buSzPts val="1900"/>
            </a:pPr>
            <a:r>
              <a:rPr lang="en-US" dirty="0"/>
              <a:t>void setup() </a:t>
            </a:r>
            <a:endParaRPr lang="en-US" dirty="0" smtClean="0"/>
          </a:p>
          <a:p>
            <a:pPr lvl="0">
              <a:buSzPts val="1900"/>
            </a:pPr>
            <a:r>
              <a:rPr lang="en-US" dirty="0" smtClean="0"/>
              <a:t>{</a:t>
            </a:r>
            <a:endParaRPr lang="en-US" dirty="0"/>
          </a:p>
          <a:p>
            <a:pPr lvl="0">
              <a:buSzPts val="1900"/>
            </a:pPr>
            <a:r>
              <a:rPr lang="en-US" dirty="0"/>
              <a:t>   </a:t>
            </a:r>
            <a:r>
              <a:rPr lang="en-US" dirty="0" err="1"/>
              <a:t>Serial.begin</a:t>
            </a:r>
            <a:r>
              <a:rPr lang="en-US" dirty="0"/>
              <a:t>(9600); // Starting Serial Terminal</a:t>
            </a:r>
          </a:p>
          <a:p>
            <a:pPr lvl="0">
              <a:buSzPts val="1900"/>
            </a:pPr>
            <a:r>
              <a:rPr lang="en-US" dirty="0"/>
              <a:t>   </a:t>
            </a:r>
            <a:r>
              <a:rPr lang="en-US" dirty="0" err="1"/>
              <a:t>pinMode</a:t>
            </a:r>
            <a:r>
              <a:rPr lang="en-US" dirty="0"/>
              <a:t>(</a:t>
            </a:r>
            <a:r>
              <a:rPr lang="en-US" dirty="0" err="1"/>
              <a:t>pingPin,OUTPUT</a:t>
            </a:r>
            <a:r>
              <a:rPr lang="en-US" dirty="0"/>
              <a:t>); </a:t>
            </a:r>
          </a:p>
          <a:p>
            <a:pPr lvl="0">
              <a:buSzPts val="1900"/>
            </a:pPr>
            <a:r>
              <a:rPr lang="en-US" dirty="0"/>
              <a:t>   </a:t>
            </a:r>
            <a:r>
              <a:rPr lang="en-US" dirty="0" err="1"/>
              <a:t>pinMode</a:t>
            </a:r>
            <a:r>
              <a:rPr lang="en-US" dirty="0"/>
              <a:t>(</a:t>
            </a:r>
            <a:r>
              <a:rPr lang="en-US" dirty="0" err="1"/>
              <a:t>echoPin,INPUT</a:t>
            </a:r>
            <a:r>
              <a:rPr lang="en-US" dirty="0"/>
              <a:t>);</a:t>
            </a:r>
          </a:p>
          <a:p>
            <a:pPr lvl="0">
              <a:buSzPts val="1900"/>
            </a:pPr>
            <a:r>
              <a:rPr lang="en-US" dirty="0"/>
              <a:t>   </a:t>
            </a:r>
            <a:r>
              <a:rPr lang="en-US" dirty="0" err="1"/>
              <a:t>pinMode</a:t>
            </a:r>
            <a:r>
              <a:rPr lang="en-US" dirty="0"/>
              <a:t>(12,OUTPUT);   //pin12 is used as GND pin  for motor since </a:t>
            </a:r>
            <a:r>
              <a:rPr lang="en-US" dirty="0" err="1"/>
              <a:t>arduino</a:t>
            </a:r>
            <a:r>
              <a:rPr lang="en-US" dirty="0"/>
              <a:t> </a:t>
            </a:r>
            <a:r>
              <a:rPr lang="en-US" dirty="0" err="1"/>
              <a:t>nano</a:t>
            </a:r>
            <a:r>
              <a:rPr lang="en-US" dirty="0"/>
              <a:t> has only two GND pins</a:t>
            </a:r>
          </a:p>
          <a:p>
            <a:pPr lvl="0">
              <a:buSzPts val="1900"/>
            </a:pPr>
            <a:r>
              <a:rPr lang="en-US" dirty="0"/>
              <a:t>   </a:t>
            </a:r>
            <a:r>
              <a:rPr lang="en-US" dirty="0" err="1"/>
              <a:t>pinMode</a:t>
            </a:r>
            <a:r>
              <a:rPr lang="en-US" dirty="0"/>
              <a:t>(A3,OUTPUT);   //pin A3 provides the output on motor</a:t>
            </a:r>
          </a:p>
          <a:p>
            <a:pPr lvl="0">
              <a:buSzPts val="1900"/>
            </a:pPr>
            <a:r>
              <a:rPr lang="en-US" dirty="0"/>
              <a:t>}</a:t>
            </a:r>
          </a:p>
          <a:p>
            <a:pPr lvl="0">
              <a:buSzPts val="1900"/>
            </a:pPr>
            <a:endParaRPr lang="en-US" dirty="0"/>
          </a:p>
          <a:p>
            <a:pPr lvl="0">
              <a:buSzPts val="1900"/>
            </a:pPr>
            <a:r>
              <a:rPr lang="en-US" dirty="0"/>
              <a:t>void loop() </a:t>
            </a:r>
            <a:endParaRPr lang="en-US" dirty="0" smtClean="0"/>
          </a:p>
          <a:p>
            <a:pPr lvl="0">
              <a:buSzPts val="1900"/>
            </a:pPr>
            <a:r>
              <a:rPr lang="en-US" dirty="0" smtClean="0"/>
              <a:t>{</a:t>
            </a:r>
            <a:endParaRPr lang="en-US" dirty="0"/>
          </a:p>
          <a:p>
            <a:pPr lvl="0">
              <a:buSzPts val="1900"/>
            </a:pPr>
            <a:r>
              <a:rPr lang="en-US" dirty="0"/>
              <a:t>   long duration, cm;</a:t>
            </a:r>
          </a:p>
          <a:p>
            <a:pPr lvl="0">
              <a:buSzPts val="1900"/>
            </a:pPr>
            <a:r>
              <a:rPr lang="en-US" dirty="0"/>
              <a:t>  </a:t>
            </a:r>
            <a:r>
              <a:rPr lang="en-US" dirty="0" err="1"/>
              <a:t>digitalWrite</a:t>
            </a:r>
            <a:r>
              <a:rPr lang="en-US" dirty="0"/>
              <a:t>(12, LOW);   //motor GND is always low</a:t>
            </a:r>
          </a:p>
          <a:p>
            <a:pPr lvl="0">
              <a:buSzPts val="1900"/>
            </a:pPr>
            <a:endParaRPr lang="en-US" sz="1600" dirty="0"/>
          </a:p>
          <a:p>
            <a:pPr lvl="0">
              <a:buSzPts val="1900"/>
            </a:pPr>
            <a:endParaRPr lang="en-US" sz="1600"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g3566979934249456_168"/>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16</a:t>
            </a:fld>
            <a:endParaRPr/>
          </a:p>
        </p:txBody>
      </p:sp>
      <p:sp>
        <p:nvSpPr>
          <p:cNvPr id="228" name="Google Shape;228;g3566979934249456_168"/>
          <p:cNvSpPr txBox="1"/>
          <p:nvPr/>
        </p:nvSpPr>
        <p:spPr>
          <a:xfrm>
            <a:off x="3688624" y="0"/>
            <a:ext cx="7666313" cy="6190950"/>
          </a:xfrm>
          <a:prstGeom prst="rect">
            <a:avLst/>
          </a:prstGeom>
          <a:noFill/>
          <a:ln>
            <a:noFill/>
          </a:ln>
        </p:spPr>
        <p:txBody>
          <a:bodyPr spcFirstLastPara="1" wrap="square" lIns="91425" tIns="91425" rIns="91425" bIns="91425" anchor="t" anchorCtr="0">
            <a:noAutofit/>
          </a:bodyPr>
          <a:lstStyle/>
          <a:p>
            <a:pPr lvl="0">
              <a:buSzPts val="1900"/>
            </a:pPr>
            <a:r>
              <a:rPr lang="en-US" dirty="0"/>
              <a:t> //send a signal at ping pin at an interval of 0.002 seconds to check for an object</a:t>
            </a:r>
          </a:p>
          <a:p>
            <a:pPr lvl="0">
              <a:buSzPts val="1900"/>
            </a:pPr>
            <a:r>
              <a:rPr lang="en-US" dirty="0"/>
              <a:t>   </a:t>
            </a:r>
            <a:r>
              <a:rPr lang="en-US" dirty="0" err="1"/>
              <a:t>digitalWrite</a:t>
            </a:r>
            <a:r>
              <a:rPr lang="en-US" dirty="0"/>
              <a:t>(</a:t>
            </a:r>
            <a:r>
              <a:rPr lang="en-US" dirty="0" err="1"/>
              <a:t>pingPin</a:t>
            </a:r>
            <a:r>
              <a:rPr lang="en-US" dirty="0"/>
              <a:t>, LOW);</a:t>
            </a:r>
          </a:p>
          <a:p>
            <a:pPr lvl="0">
              <a:buSzPts val="1900"/>
            </a:pPr>
            <a:r>
              <a:rPr lang="en-US" dirty="0"/>
              <a:t>   </a:t>
            </a:r>
            <a:r>
              <a:rPr lang="en-US" dirty="0" err="1"/>
              <a:t>delayMicroseconds</a:t>
            </a:r>
            <a:r>
              <a:rPr lang="en-US" dirty="0"/>
              <a:t>(2);    </a:t>
            </a:r>
          </a:p>
          <a:p>
            <a:pPr lvl="0">
              <a:buSzPts val="1900"/>
            </a:pPr>
            <a:r>
              <a:rPr lang="en-US" dirty="0"/>
              <a:t>   </a:t>
            </a:r>
            <a:r>
              <a:rPr lang="en-US" dirty="0" err="1"/>
              <a:t>digitalWrite</a:t>
            </a:r>
            <a:r>
              <a:rPr lang="en-US" dirty="0"/>
              <a:t>(</a:t>
            </a:r>
            <a:r>
              <a:rPr lang="en-US" dirty="0" err="1"/>
              <a:t>pingPin</a:t>
            </a:r>
            <a:r>
              <a:rPr lang="en-US" dirty="0"/>
              <a:t>, HIGH);</a:t>
            </a:r>
          </a:p>
          <a:p>
            <a:pPr lvl="0">
              <a:buSzPts val="1900"/>
            </a:pPr>
            <a:r>
              <a:rPr lang="en-US" dirty="0"/>
              <a:t>   </a:t>
            </a:r>
            <a:r>
              <a:rPr lang="en-US" dirty="0" err="1"/>
              <a:t>delayMicroseconds</a:t>
            </a:r>
            <a:r>
              <a:rPr lang="en-US" dirty="0"/>
              <a:t>(10);</a:t>
            </a:r>
          </a:p>
          <a:p>
            <a:pPr lvl="0">
              <a:buSzPts val="1900"/>
            </a:pPr>
            <a:r>
              <a:rPr lang="en-US" dirty="0"/>
              <a:t>   </a:t>
            </a:r>
            <a:r>
              <a:rPr lang="en-US" dirty="0" err="1"/>
              <a:t>digitalWrite</a:t>
            </a:r>
            <a:r>
              <a:rPr lang="en-US" dirty="0"/>
              <a:t>(</a:t>
            </a:r>
            <a:r>
              <a:rPr lang="en-US" dirty="0" err="1"/>
              <a:t>pingPin</a:t>
            </a:r>
            <a:r>
              <a:rPr lang="en-US" dirty="0"/>
              <a:t>, LOW);</a:t>
            </a:r>
          </a:p>
          <a:p>
            <a:pPr lvl="0">
              <a:buSzPts val="1900"/>
            </a:pPr>
            <a:endParaRPr lang="en-US" dirty="0" smtClean="0"/>
          </a:p>
          <a:p>
            <a:pPr lvl="0">
              <a:buSzPts val="1900"/>
            </a:pPr>
            <a:endParaRPr lang="en-US" dirty="0" smtClean="0"/>
          </a:p>
          <a:p>
            <a:pPr lvl="0">
              <a:buSzPts val="1900"/>
            </a:pPr>
            <a:r>
              <a:rPr lang="en-US" dirty="0" smtClean="0"/>
              <a:t>duration </a:t>
            </a:r>
            <a:r>
              <a:rPr lang="en-US" dirty="0"/>
              <a:t>= </a:t>
            </a:r>
            <a:r>
              <a:rPr lang="en-US" dirty="0" err="1"/>
              <a:t>pulseIn</a:t>
            </a:r>
            <a:r>
              <a:rPr lang="en-US" dirty="0"/>
              <a:t>(</a:t>
            </a:r>
            <a:r>
              <a:rPr lang="en-US" dirty="0" err="1"/>
              <a:t>echoPin</a:t>
            </a:r>
            <a:r>
              <a:rPr lang="en-US" dirty="0"/>
              <a:t>, HIGH);  //check time using </a:t>
            </a:r>
            <a:r>
              <a:rPr lang="en-US" dirty="0" err="1"/>
              <a:t>pulseIn</a:t>
            </a:r>
            <a:r>
              <a:rPr lang="en-US" dirty="0"/>
              <a:t> function</a:t>
            </a:r>
          </a:p>
          <a:p>
            <a:pPr lvl="0">
              <a:buSzPts val="1900"/>
            </a:pPr>
            <a:r>
              <a:rPr lang="en-US" dirty="0"/>
              <a:t>   </a:t>
            </a:r>
          </a:p>
          <a:p>
            <a:pPr lvl="0">
              <a:buSzPts val="1900"/>
            </a:pPr>
            <a:r>
              <a:rPr lang="en-US" dirty="0"/>
              <a:t>   cm = </a:t>
            </a:r>
            <a:r>
              <a:rPr lang="en-US" dirty="0" err="1"/>
              <a:t>microsecondsToCentimeters</a:t>
            </a:r>
            <a:r>
              <a:rPr lang="en-US" dirty="0"/>
              <a:t>(duration);   //</a:t>
            </a:r>
            <a:r>
              <a:rPr lang="en-US" dirty="0" err="1"/>
              <a:t>functin</a:t>
            </a:r>
            <a:r>
              <a:rPr lang="en-US" dirty="0"/>
              <a:t> call to find distance</a:t>
            </a:r>
          </a:p>
          <a:p>
            <a:pPr lvl="0">
              <a:buSzPts val="1900"/>
            </a:pPr>
            <a:r>
              <a:rPr lang="en-US" dirty="0"/>
              <a:t>   </a:t>
            </a:r>
          </a:p>
          <a:p>
            <a:pPr lvl="0">
              <a:buSzPts val="1900"/>
            </a:pPr>
            <a:r>
              <a:rPr lang="en-US" dirty="0"/>
              <a:t>  /* </a:t>
            </a:r>
            <a:r>
              <a:rPr lang="en-US" dirty="0" err="1"/>
              <a:t>Serial.print</a:t>
            </a:r>
            <a:r>
              <a:rPr lang="en-US" dirty="0"/>
              <a:t>(cm);</a:t>
            </a:r>
          </a:p>
          <a:p>
            <a:pPr lvl="0">
              <a:buSzPts val="1900"/>
            </a:pPr>
            <a:r>
              <a:rPr lang="en-US" dirty="0"/>
              <a:t>   </a:t>
            </a:r>
            <a:r>
              <a:rPr lang="en-US" dirty="0" err="1"/>
              <a:t>Serial.print</a:t>
            </a:r>
            <a:r>
              <a:rPr lang="en-US" dirty="0"/>
              <a:t>("cm");</a:t>
            </a:r>
          </a:p>
          <a:p>
            <a:pPr lvl="0">
              <a:buSzPts val="1900"/>
            </a:pPr>
            <a:r>
              <a:rPr lang="en-US" dirty="0"/>
              <a:t>   </a:t>
            </a:r>
            <a:r>
              <a:rPr lang="en-US" dirty="0" err="1"/>
              <a:t>Serial.println</a:t>
            </a:r>
            <a:r>
              <a:rPr lang="en-US" dirty="0"/>
              <a:t>();</a:t>
            </a:r>
          </a:p>
          <a:p>
            <a:pPr lvl="0">
              <a:buSzPts val="1900"/>
            </a:pPr>
            <a:r>
              <a:rPr lang="en-US" dirty="0"/>
              <a:t>   delay(100);</a:t>
            </a:r>
          </a:p>
          <a:p>
            <a:pPr lvl="0">
              <a:buSzPts val="1900"/>
            </a:pPr>
            <a:r>
              <a:rPr lang="en-US" dirty="0"/>
              <a:t>   </a:t>
            </a:r>
          </a:p>
          <a:p>
            <a:pPr lvl="0">
              <a:buSzPts val="1900"/>
            </a:pPr>
            <a:r>
              <a:rPr lang="en-US" dirty="0"/>
              <a:t>   for debugging</a:t>
            </a:r>
          </a:p>
          <a:p>
            <a:pPr lvl="0">
              <a:buSzPts val="1900"/>
            </a:pPr>
            <a:r>
              <a:rPr lang="en-US" dirty="0"/>
              <a:t>   */</a:t>
            </a:r>
          </a:p>
          <a:p>
            <a:pPr lvl="0">
              <a:buSzPts val="1900"/>
            </a:pPr>
            <a:endParaRPr lang="en-US" dirty="0"/>
          </a:p>
          <a:p>
            <a:pPr lvl="0">
              <a:buSzPts val="1900"/>
            </a:pPr>
            <a:r>
              <a:rPr lang="en-US" dirty="0"/>
              <a:t>   </a:t>
            </a:r>
          </a:p>
          <a:p>
            <a:pPr lvl="0">
              <a:buSzPts val="1900"/>
            </a:pPr>
            <a:r>
              <a:rPr lang="en-US" dirty="0"/>
              <a:t>   if (cm&lt;30&amp;&amp;cm&gt;20) </a:t>
            </a:r>
          </a:p>
          <a:p>
            <a:pPr lvl="0">
              <a:buSzPts val="1900"/>
            </a:pPr>
            <a:r>
              <a:rPr lang="en-US" dirty="0"/>
              <a:t>                         {</a:t>
            </a:r>
            <a:r>
              <a:rPr lang="en-US" dirty="0" err="1"/>
              <a:t>analogWrite</a:t>
            </a:r>
            <a:r>
              <a:rPr lang="en-US" dirty="0"/>
              <a:t>(A3,255); </a:t>
            </a:r>
          </a:p>
          <a:p>
            <a:pPr lvl="0">
              <a:buSzPts val="1900"/>
            </a:pPr>
            <a:r>
              <a:rPr lang="en-US" dirty="0"/>
              <a:t>                          delay(1000); </a:t>
            </a:r>
          </a:p>
          <a:p>
            <a:pPr lvl="0">
              <a:buSzPts val="1900"/>
            </a:pPr>
            <a:r>
              <a:rPr lang="en-US" dirty="0"/>
              <a:t>                          </a:t>
            </a:r>
            <a:r>
              <a:rPr lang="en-US" dirty="0" err="1"/>
              <a:t>analogWrite</a:t>
            </a:r>
            <a:r>
              <a:rPr lang="en-US" dirty="0"/>
              <a:t>(A3,0); </a:t>
            </a:r>
          </a:p>
          <a:p>
            <a:pPr lvl="0">
              <a:buSzPts val="1900"/>
            </a:pPr>
            <a:r>
              <a:rPr lang="en-US" dirty="0"/>
              <a:t>                          delay(1000); </a:t>
            </a:r>
            <a:r>
              <a:rPr lang="en-US" dirty="0" smtClean="0"/>
              <a:t>}    </a:t>
            </a:r>
            <a:r>
              <a:rPr lang="en-US" dirty="0"/>
              <a:t>//vibration motor every </a:t>
            </a:r>
            <a:r>
              <a:rPr lang="en-US" dirty="0" smtClean="0"/>
              <a:t>0.10second </a:t>
            </a:r>
            <a:r>
              <a:rPr lang="en-US" dirty="0"/>
              <a:t>if obstacle distance is between 20-30cm. </a:t>
            </a:r>
          </a:p>
        </p:txBody>
      </p:sp>
    </p:spTree>
    <p:extLst>
      <p:ext uri="{BB962C8B-B14F-4D97-AF65-F5344CB8AC3E}">
        <p14:creationId xmlns:p14="http://schemas.microsoft.com/office/powerpoint/2010/main" val="34599919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g3566979934249456_168"/>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17</a:t>
            </a:fld>
            <a:endParaRPr/>
          </a:p>
        </p:txBody>
      </p:sp>
      <p:sp>
        <p:nvSpPr>
          <p:cNvPr id="228" name="Google Shape;228;g3566979934249456_168"/>
          <p:cNvSpPr txBox="1"/>
          <p:nvPr/>
        </p:nvSpPr>
        <p:spPr>
          <a:xfrm>
            <a:off x="3688624" y="0"/>
            <a:ext cx="7666313" cy="6190950"/>
          </a:xfrm>
          <a:prstGeom prst="rect">
            <a:avLst/>
          </a:prstGeom>
          <a:noFill/>
          <a:ln>
            <a:noFill/>
          </a:ln>
        </p:spPr>
        <p:txBody>
          <a:bodyPr spcFirstLastPara="1" wrap="square" lIns="91425" tIns="91425" rIns="91425" bIns="91425" anchor="t" anchorCtr="0">
            <a:noAutofit/>
          </a:bodyPr>
          <a:lstStyle/>
          <a:p>
            <a:pPr lvl="0">
              <a:buSzPts val="1900"/>
            </a:pPr>
            <a:r>
              <a:rPr lang="en-US" dirty="0" smtClean="0"/>
              <a:t>  </a:t>
            </a:r>
            <a:r>
              <a:rPr lang="en-US" dirty="0"/>
              <a:t>else if (cm&lt;20&amp;&amp;cm&gt;10) {</a:t>
            </a:r>
            <a:r>
              <a:rPr lang="en-US" dirty="0" err="1"/>
              <a:t>analogWrite</a:t>
            </a:r>
            <a:r>
              <a:rPr lang="en-US" dirty="0"/>
              <a:t>(A3,255); </a:t>
            </a:r>
          </a:p>
          <a:p>
            <a:pPr lvl="0">
              <a:buSzPts val="1900"/>
            </a:pPr>
            <a:r>
              <a:rPr lang="en-US" dirty="0"/>
              <a:t>                           delay(500); </a:t>
            </a:r>
          </a:p>
          <a:p>
            <a:pPr lvl="0">
              <a:buSzPts val="1900"/>
            </a:pPr>
            <a:r>
              <a:rPr lang="en-US" dirty="0"/>
              <a:t>                           </a:t>
            </a:r>
            <a:r>
              <a:rPr lang="en-US" dirty="0" err="1"/>
              <a:t>analogWrite</a:t>
            </a:r>
            <a:r>
              <a:rPr lang="en-US" dirty="0"/>
              <a:t>(A3,0); </a:t>
            </a:r>
          </a:p>
          <a:p>
            <a:pPr lvl="0">
              <a:buSzPts val="1900"/>
            </a:pPr>
            <a:r>
              <a:rPr lang="en-US" dirty="0"/>
              <a:t>                           delay(500); }   //vibration motor every 0.5 seconds if obstacle distance is between 10-20cm. </a:t>
            </a:r>
          </a:p>
          <a:p>
            <a:pPr lvl="0">
              <a:buSzPts val="1900"/>
            </a:pPr>
            <a:r>
              <a:rPr lang="en-US" dirty="0"/>
              <a:t>  </a:t>
            </a:r>
            <a:r>
              <a:rPr lang="en-US" dirty="0" smtClean="0"/>
              <a:t>  </a:t>
            </a:r>
            <a:endParaRPr lang="en-US" dirty="0"/>
          </a:p>
          <a:p>
            <a:pPr lvl="0">
              <a:buSzPts val="1900"/>
            </a:pPr>
            <a:r>
              <a:rPr lang="en-US" dirty="0"/>
              <a:t>  </a:t>
            </a:r>
            <a:endParaRPr lang="en-US" dirty="0" smtClean="0"/>
          </a:p>
          <a:p>
            <a:pPr lvl="0">
              <a:buSzPts val="1900"/>
            </a:pPr>
            <a:r>
              <a:rPr lang="en-US" dirty="0" smtClean="0"/>
              <a:t> </a:t>
            </a:r>
            <a:r>
              <a:rPr lang="en-US" dirty="0"/>
              <a:t>else if (cm&lt;10&amp;&amp;cm&gt;0)  {</a:t>
            </a:r>
            <a:r>
              <a:rPr lang="en-US" dirty="0" err="1"/>
              <a:t>analogWrite</a:t>
            </a:r>
            <a:r>
              <a:rPr lang="en-US" dirty="0"/>
              <a:t>(A3,255); </a:t>
            </a:r>
          </a:p>
          <a:p>
            <a:pPr lvl="0">
              <a:buSzPts val="1900"/>
            </a:pPr>
            <a:r>
              <a:rPr lang="en-US" dirty="0"/>
              <a:t>                           delay(100); </a:t>
            </a:r>
          </a:p>
          <a:p>
            <a:pPr lvl="0">
              <a:buSzPts val="1900"/>
            </a:pPr>
            <a:r>
              <a:rPr lang="en-US" dirty="0"/>
              <a:t>                           </a:t>
            </a:r>
            <a:r>
              <a:rPr lang="en-US" dirty="0" err="1"/>
              <a:t>analogWrite</a:t>
            </a:r>
            <a:r>
              <a:rPr lang="en-US" dirty="0"/>
              <a:t>(A3,0);</a:t>
            </a:r>
          </a:p>
          <a:p>
            <a:pPr lvl="0">
              <a:buSzPts val="1900"/>
            </a:pPr>
            <a:r>
              <a:rPr lang="en-US" dirty="0"/>
              <a:t>                           delay(100); }    //vibration motor </a:t>
            </a:r>
            <a:r>
              <a:rPr lang="en-US"/>
              <a:t>every </a:t>
            </a:r>
            <a:r>
              <a:rPr lang="en-US" smtClean="0"/>
              <a:t>0.01 </a:t>
            </a:r>
            <a:r>
              <a:rPr lang="en-US" dirty="0"/>
              <a:t>seconds if obstacle distance is between 0-10cm. </a:t>
            </a:r>
          </a:p>
          <a:p>
            <a:pPr lvl="0">
              <a:buSzPts val="1900"/>
            </a:pPr>
            <a:r>
              <a:rPr lang="en-US" dirty="0"/>
              <a:t>  </a:t>
            </a:r>
          </a:p>
          <a:p>
            <a:pPr lvl="0">
              <a:buSzPts val="1900"/>
            </a:pPr>
            <a:r>
              <a:rPr lang="en-US" dirty="0"/>
              <a:t>   </a:t>
            </a:r>
          </a:p>
          <a:p>
            <a:pPr lvl="0">
              <a:buSzPts val="1900"/>
            </a:pPr>
            <a:r>
              <a:rPr lang="en-US" dirty="0"/>
              <a:t>   else                     </a:t>
            </a:r>
            <a:r>
              <a:rPr lang="en-US" dirty="0" err="1"/>
              <a:t>analogWrite</a:t>
            </a:r>
            <a:r>
              <a:rPr lang="en-US" dirty="0"/>
              <a:t>(A3,0); //do not sound the motor </a:t>
            </a:r>
          </a:p>
          <a:p>
            <a:pPr lvl="0">
              <a:buSzPts val="1900"/>
            </a:pPr>
            <a:r>
              <a:rPr lang="en-US" dirty="0"/>
              <a:t>}</a:t>
            </a:r>
          </a:p>
          <a:p>
            <a:pPr lvl="0">
              <a:buSzPts val="1900"/>
            </a:pPr>
            <a:endParaRPr lang="en-US" dirty="0"/>
          </a:p>
          <a:p>
            <a:pPr lvl="0">
              <a:buSzPts val="1900"/>
            </a:pPr>
            <a:endParaRPr lang="en-US" dirty="0"/>
          </a:p>
          <a:p>
            <a:pPr lvl="0">
              <a:buSzPts val="1900"/>
            </a:pPr>
            <a:endParaRPr lang="en-US" dirty="0"/>
          </a:p>
          <a:p>
            <a:pPr lvl="0">
              <a:buSzPts val="1900"/>
            </a:pPr>
            <a:r>
              <a:rPr lang="en-US" dirty="0"/>
              <a:t>//function to return distance in cm from microseconds</a:t>
            </a:r>
          </a:p>
          <a:p>
            <a:pPr lvl="0">
              <a:buSzPts val="1900"/>
            </a:pPr>
            <a:r>
              <a:rPr lang="en-US" dirty="0"/>
              <a:t>long </a:t>
            </a:r>
            <a:r>
              <a:rPr lang="en-US" dirty="0" err="1"/>
              <a:t>microsecondsToCentimeters</a:t>
            </a:r>
            <a:r>
              <a:rPr lang="en-US" dirty="0"/>
              <a:t>(long microseconds) </a:t>
            </a:r>
            <a:endParaRPr lang="en-US" dirty="0" smtClean="0"/>
          </a:p>
          <a:p>
            <a:pPr lvl="0">
              <a:buSzPts val="1900"/>
            </a:pPr>
            <a:r>
              <a:rPr lang="en-US" dirty="0" smtClean="0"/>
              <a:t>{</a:t>
            </a:r>
            <a:endParaRPr lang="en-US" dirty="0"/>
          </a:p>
          <a:p>
            <a:pPr lvl="0">
              <a:buSzPts val="1900"/>
            </a:pPr>
            <a:r>
              <a:rPr lang="en-US" dirty="0"/>
              <a:t>   return microseconds / 29 / 2;</a:t>
            </a:r>
          </a:p>
          <a:p>
            <a:pPr lvl="0">
              <a:buSzPts val="1900"/>
            </a:pPr>
            <a:r>
              <a:rPr lang="en-US" dirty="0"/>
              <a:t>}</a:t>
            </a:r>
            <a:endParaRPr b="0" i="0" u="none" strike="noStrike" cap="none" dirty="0">
              <a:sym typeface="Arial"/>
            </a:endParaRPr>
          </a:p>
        </p:txBody>
      </p:sp>
    </p:spTree>
    <p:extLst>
      <p:ext uri="{BB962C8B-B14F-4D97-AF65-F5344CB8AC3E}">
        <p14:creationId xmlns:p14="http://schemas.microsoft.com/office/powerpoint/2010/main" val="23670421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g3566979934249456_148"/>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18</a:t>
            </a:fld>
            <a:endParaRPr/>
          </a:p>
        </p:txBody>
      </p:sp>
      <p:sp>
        <p:nvSpPr>
          <p:cNvPr id="156" name="Google Shape;156;g3566979934249456_148"/>
          <p:cNvSpPr txBox="1"/>
          <p:nvPr/>
        </p:nvSpPr>
        <p:spPr>
          <a:xfrm flipH="1">
            <a:off x="3661373" y="161149"/>
            <a:ext cx="6086902" cy="9132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IN" sz="3600" b="1" u="sng" dirty="0" smtClean="0">
                <a:solidFill>
                  <a:schemeClr val="tx1"/>
                </a:solidFill>
                <a:latin typeface="Times New Roman" panose="02020603050405020304" pitchFamily="18" charset="0"/>
                <a:ea typeface="Trebuchet MS"/>
                <a:cs typeface="Times New Roman" panose="02020603050405020304" pitchFamily="18" charset="0"/>
                <a:sym typeface="Trebuchet MS"/>
              </a:rPr>
              <a:t>SIMULATION VIDEO</a:t>
            </a:r>
            <a:endParaRPr sz="3600" b="1" u="sng" dirty="0">
              <a:solidFill>
                <a:schemeClr val="tx1"/>
              </a:solidFill>
              <a:latin typeface="Times New Roman" panose="02020603050405020304" pitchFamily="18" charset="0"/>
              <a:ea typeface="Trebuchet MS"/>
              <a:cs typeface="Times New Roman" panose="02020603050405020304" pitchFamily="18" charset="0"/>
              <a:sym typeface="Trebuchet MS"/>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1374" y="1074349"/>
            <a:ext cx="6086902" cy="4686954"/>
          </a:xfrm>
          <a:prstGeom prst="rect">
            <a:avLst/>
          </a:prstGeom>
        </p:spPr>
      </p:pic>
      <p:pic>
        <p:nvPicPr>
          <p:cNvPr id="3" name="WORKING OF PROJEC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937540" y="955343"/>
            <a:ext cx="9534567" cy="5172502"/>
          </a:xfrm>
          <a:prstGeom prst="rect">
            <a:avLst/>
          </a:prstGeom>
        </p:spPr>
      </p:pic>
    </p:spTree>
    <p:extLst>
      <p:ext uri="{BB962C8B-B14F-4D97-AF65-F5344CB8AC3E}">
        <p14:creationId xmlns:p14="http://schemas.microsoft.com/office/powerpoint/2010/main" val="16654060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100000">
                <p:cTn id="7" fill="hold" display="0">
                  <p:stCondLst>
                    <p:cond delay="indefinite"/>
                  </p:stCondLst>
                </p:cTn>
                <p:tgtEl>
                  <p:spTgt spid="3"/>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82fa6a3051_0_36"/>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19</a:t>
            </a:fld>
            <a:endParaRPr/>
          </a:p>
        </p:txBody>
      </p:sp>
      <p:sp>
        <p:nvSpPr>
          <p:cNvPr id="217" name="Google Shape;217;g182fa6a3051_0_36"/>
          <p:cNvSpPr txBox="1">
            <a:spLocks noGrp="1"/>
          </p:cNvSpPr>
          <p:nvPr>
            <p:ph type="title"/>
          </p:nvPr>
        </p:nvSpPr>
        <p:spPr>
          <a:xfrm>
            <a:off x="2005475" y="291874"/>
            <a:ext cx="8590200" cy="1478753"/>
          </a:xfrm>
          <a:prstGeom prst="rect">
            <a:avLst/>
          </a:prstGeom>
        </p:spPr>
        <p:txBody>
          <a:bodyPr spcFirstLastPara="1" wrap="square" lIns="91425" tIns="45700" rIns="91425" bIns="45700" anchor="ctr" anchorCtr="0">
            <a:noAutofit/>
          </a:bodyPr>
          <a:lstStyle/>
          <a:p>
            <a:pPr lvl="0" algn="ctr"/>
            <a:r>
              <a:rPr lang="en-IN" sz="3600" b="1" u="sng" dirty="0">
                <a:solidFill>
                  <a:schemeClr val="tx1"/>
                </a:solidFill>
                <a:latin typeface="Times New Roman" panose="02020603050405020304" pitchFamily="18" charset="0"/>
                <a:cs typeface="Times New Roman" panose="02020603050405020304" pitchFamily="18" charset="0"/>
              </a:rPr>
              <a:t>PIEZO </a:t>
            </a:r>
            <a:r>
              <a:rPr lang="en-IN" sz="3600" b="1" u="sng" dirty="0" smtClean="0">
                <a:solidFill>
                  <a:schemeClr val="tx1"/>
                </a:solidFill>
                <a:latin typeface="Times New Roman" panose="02020603050405020304" pitchFamily="18" charset="0"/>
                <a:cs typeface="Times New Roman" panose="02020603050405020304" pitchFamily="18" charset="0"/>
              </a:rPr>
              <a:t>DISC CONNECTED TO BRIDGE WAVE RETIFIER CONNECTED</a:t>
            </a:r>
            <a:endParaRPr sz="3600" b="1" u="sng" dirty="0">
              <a:solidFill>
                <a:schemeClr val="tx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36653" y="1770628"/>
            <a:ext cx="6127844" cy="3923298"/>
          </a:xfrm>
          <a:prstGeom prst="rect">
            <a:avLst/>
          </a:prstGeom>
        </p:spPr>
      </p:pic>
    </p:spTree>
    <p:extLst>
      <p:ext uri="{BB962C8B-B14F-4D97-AF65-F5344CB8AC3E}">
        <p14:creationId xmlns:p14="http://schemas.microsoft.com/office/powerpoint/2010/main" val="25608461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g3566979934249456_0"/>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2</a:t>
            </a:fld>
            <a:endParaRPr/>
          </a:p>
        </p:txBody>
      </p:sp>
      <p:sp>
        <p:nvSpPr>
          <p:cNvPr id="111" name="Google Shape;111;g3566979934249456_0"/>
          <p:cNvSpPr txBox="1">
            <a:spLocks noGrp="1"/>
          </p:cNvSpPr>
          <p:nvPr>
            <p:ph type="title"/>
          </p:nvPr>
        </p:nvSpPr>
        <p:spPr>
          <a:xfrm>
            <a:off x="2339550" y="286500"/>
            <a:ext cx="8124000" cy="644700"/>
          </a:xfrm>
          <a:prstGeom prst="rect">
            <a:avLst/>
          </a:prstGeom>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2F2F2"/>
              </a:buClr>
              <a:buSzPts val="4000"/>
              <a:buFont typeface="Trebuchet MS"/>
              <a:buNone/>
            </a:pPr>
            <a:r>
              <a:rPr lang="en-IN" sz="3600" b="1" u="sng" dirty="0">
                <a:solidFill>
                  <a:schemeClr val="tx1"/>
                </a:solidFill>
                <a:latin typeface="Times New Roman" panose="02020603050405020304" pitchFamily="18" charset="0"/>
                <a:ea typeface="Trebuchet MS"/>
                <a:cs typeface="Times New Roman" panose="02020603050405020304" pitchFamily="18" charset="0"/>
                <a:sym typeface="Trebuchet MS"/>
              </a:rPr>
              <a:t>ABSTRACT</a:t>
            </a:r>
            <a:endParaRPr sz="3600" u="sng" dirty="0">
              <a:solidFill>
                <a:schemeClr val="tx1"/>
              </a:solidFill>
              <a:latin typeface="Times New Roman" panose="02020603050405020304" pitchFamily="18" charset="0"/>
              <a:cs typeface="Times New Roman" panose="02020603050405020304" pitchFamily="18" charset="0"/>
            </a:endParaRPr>
          </a:p>
        </p:txBody>
      </p:sp>
      <p:sp>
        <p:nvSpPr>
          <p:cNvPr id="112" name="Google Shape;112;g3566979934249456_0"/>
          <p:cNvSpPr/>
          <p:nvPr/>
        </p:nvSpPr>
        <p:spPr>
          <a:xfrm>
            <a:off x="1539925" y="1179300"/>
            <a:ext cx="10081200" cy="4479000"/>
          </a:xfrm>
          <a:prstGeom prst="rect">
            <a:avLst/>
          </a:prstGeom>
          <a:noFill/>
          <a:ln>
            <a:noFill/>
          </a:ln>
        </p:spPr>
        <p:txBody>
          <a:bodyPr spcFirstLastPara="1" wrap="square" lIns="91425" tIns="45700" rIns="91425" bIns="45700" anchor="ctr" anchorCtr="0">
            <a:noAutofit/>
          </a:bodyPr>
          <a:lstStyle/>
          <a:p>
            <a:pPr marL="457200" marR="0" lvl="0" indent="-431800" algn="just" rtl="0">
              <a:lnSpc>
                <a:spcPct val="100000"/>
              </a:lnSpc>
              <a:spcBef>
                <a:spcPts val="0"/>
              </a:spcBef>
              <a:spcAft>
                <a:spcPts val="0"/>
              </a:spcAft>
              <a:buClr>
                <a:schemeClr val="tx1"/>
              </a:buClr>
              <a:buSzPts val="3200"/>
              <a:buFont typeface="Arial"/>
              <a:buChar char="●"/>
            </a:pPr>
            <a:r>
              <a:rPr lang="en-IN" sz="3200" b="0" i="0" u="none" strike="noStrike" cap="none" dirty="0">
                <a:solidFill>
                  <a:schemeClr val="tx1"/>
                </a:solidFill>
                <a:latin typeface="Times New Roman" panose="02020603050405020304" pitchFamily="18" charset="0"/>
                <a:cs typeface="Times New Roman" panose="02020603050405020304" pitchFamily="18" charset="0"/>
                <a:sym typeface="Arial"/>
              </a:rPr>
              <a:t>This project focuses on developing smart shoes for the visually impaired persons.</a:t>
            </a:r>
            <a:endParaRPr sz="3200" dirty="0">
              <a:solidFill>
                <a:schemeClr val="tx1"/>
              </a:solidFill>
              <a:latin typeface="Times New Roman" panose="02020603050405020304" pitchFamily="18" charset="0"/>
              <a:cs typeface="Times New Roman" panose="02020603050405020304" pitchFamily="18" charset="0"/>
            </a:endParaRPr>
          </a:p>
          <a:p>
            <a:pPr marL="457200" marR="0" lvl="0" indent="-431800" algn="just" rtl="0">
              <a:lnSpc>
                <a:spcPct val="100000"/>
              </a:lnSpc>
              <a:spcBef>
                <a:spcPts val="0"/>
              </a:spcBef>
              <a:spcAft>
                <a:spcPts val="0"/>
              </a:spcAft>
              <a:buClr>
                <a:schemeClr val="tx1"/>
              </a:buClr>
              <a:buSzPts val="3200"/>
              <a:buFont typeface="Arial"/>
              <a:buChar char="●"/>
            </a:pPr>
            <a:r>
              <a:rPr lang="en-IN" sz="3200" b="0" i="0" u="none" strike="noStrike" cap="none" dirty="0">
                <a:solidFill>
                  <a:schemeClr val="tx1"/>
                </a:solidFill>
                <a:latin typeface="Times New Roman" panose="02020603050405020304" pitchFamily="18" charset="0"/>
                <a:cs typeface="Times New Roman" panose="02020603050405020304" pitchFamily="18" charset="0"/>
                <a:sym typeface="Arial"/>
              </a:rPr>
              <a:t>The smart shoe has embedded ultrasound sensors on the toe to warn blind users of obstacles in their path.</a:t>
            </a:r>
            <a:endParaRPr sz="3200" dirty="0">
              <a:solidFill>
                <a:schemeClr val="tx1"/>
              </a:solidFill>
              <a:latin typeface="Times New Roman" panose="02020603050405020304" pitchFamily="18" charset="0"/>
              <a:cs typeface="Times New Roman" panose="02020603050405020304" pitchFamily="18" charset="0"/>
            </a:endParaRPr>
          </a:p>
          <a:p>
            <a:pPr marL="457200" marR="0" lvl="0" indent="-431800" algn="just" rtl="0">
              <a:lnSpc>
                <a:spcPct val="100000"/>
              </a:lnSpc>
              <a:spcBef>
                <a:spcPts val="0"/>
              </a:spcBef>
              <a:spcAft>
                <a:spcPts val="0"/>
              </a:spcAft>
              <a:buClr>
                <a:schemeClr val="tx1"/>
              </a:buClr>
              <a:buSzPts val="3200"/>
              <a:buFont typeface="Arial"/>
              <a:buChar char="●"/>
            </a:pPr>
            <a:r>
              <a:rPr lang="en-IN" sz="3200" b="0" i="0" u="none" strike="noStrike" cap="none" dirty="0">
                <a:solidFill>
                  <a:schemeClr val="tx1"/>
                </a:solidFill>
                <a:latin typeface="Times New Roman" panose="02020603050405020304" pitchFamily="18" charset="0"/>
                <a:cs typeface="Times New Roman" panose="02020603050405020304" pitchFamily="18" charset="0"/>
                <a:sym typeface="Arial"/>
              </a:rPr>
              <a:t>It can detect potential obstacles located up to four meters in front of the user.</a:t>
            </a:r>
            <a:endParaRPr sz="3200" dirty="0">
              <a:solidFill>
                <a:schemeClr val="tx1"/>
              </a:solidFill>
              <a:latin typeface="Times New Roman" panose="02020603050405020304" pitchFamily="18" charset="0"/>
              <a:cs typeface="Times New Roman" panose="02020603050405020304" pitchFamily="18" charset="0"/>
            </a:endParaRPr>
          </a:p>
          <a:p>
            <a:pPr marL="457200" marR="0" lvl="0" indent="-431800" algn="just" rtl="0">
              <a:lnSpc>
                <a:spcPct val="100000"/>
              </a:lnSpc>
              <a:spcBef>
                <a:spcPts val="0"/>
              </a:spcBef>
              <a:spcAft>
                <a:spcPts val="0"/>
              </a:spcAft>
              <a:buClr>
                <a:schemeClr val="tx1"/>
              </a:buClr>
              <a:buSzPts val="3200"/>
              <a:buFont typeface="Arial"/>
              <a:buChar char="●"/>
            </a:pPr>
            <a:r>
              <a:rPr lang="en-IN" sz="3200" b="0" i="0" u="none" strike="noStrike" cap="none" dirty="0">
                <a:solidFill>
                  <a:schemeClr val="tx1"/>
                </a:solidFill>
                <a:latin typeface="Times New Roman" panose="02020603050405020304" pitchFamily="18" charset="0"/>
                <a:cs typeface="Times New Roman" panose="02020603050405020304" pitchFamily="18" charset="0"/>
                <a:sym typeface="Arial"/>
              </a:rPr>
              <a:t>The wearer is </a:t>
            </a:r>
            <a:r>
              <a:rPr lang="en-IN" sz="3200" b="0" i="0" u="none" strike="noStrike" cap="none" dirty="0" smtClean="0">
                <a:solidFill>
                  <a:schemeClr val="tx1"/>
                </a:solidFill>
                <a:latin typeface="Times New Roman" panose="02020603050405020304" pitchFamily="18" charset="0"/>
                <a:cs typeface="Times New Roman" panose="02020603050405020304" pitchFamily="18" charset="0"/>
                <a:sym typeface="Arial"/>
              </a:rPr>
              <a:t>warned </a:t>
            </a:r>
            <a:r>
              <a:rPr lang="en-IN" sz="3200" b="0" i="0" u="none" strike="noStrike" cap="none" dirty="0">
                <a:solidFill>
                  <a:schemeClr val="tx1"/>
                </a:solidFill>
                <a:latin typeface="Times New Roman" panose="02020603050405020304" pitchFamily="18" charset="0"/>
                <a:cs typeface="Times New Roman" panose="02020603050405020304" pitchFamily="18" charset="0"/>
                <a:sym typeface="Arial"/>
              </a:rPr>
              <a:t>with the help of vibration motor.</a:t>
            </a:r>
            <a:endParaRPr sz="2400" b="0" i="0" u="none" strike="noStrike" cap="none" dirty="0">
              <a:solidFill>
                <a:schemeClr val="tx1"/>
              </a:solidFill>
              <a:latin typeface="Times New Roman" panose="02020603050405020304" pitchFamily="18" charset="0"/>
              <a:cs typeface="Times New Roman" panose="02020603050405020304" pitchFamily="18" charset="0"/>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82fa6a3051_0_36"/>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20</a:t>
            </a:fld>
            <a:endParaRPr/>
          </a:p>
        </p:txBody>
      </p:sp>
      <p:sp>
        <p:nvSpPr>
          <p:cNvPr id="217" name="Google Shape;217;g182fa6a3051_0_36"/>
          <p:cNvSpPr txBox="1">
            <a:spLocks noGrp="1"/>
          </p:cNvSpPr>
          <p:nvPr>
            <p:ph type="title"/>
          </p:nvPr>
        </p:nvSpPr>
        <p:spPr>
          <a:xfrm>
            <a:off x="2005475" y="1"/>
            <a:ext cx="8590200" cy="1111928"/>
          </a:xfrm>
          <a:prstGeom prst="rect">
            <a:avLst/>
          </a:prstGeom>
        </p:spPr>
        <p:txBody>
          <a:bodyPr spcFirstLastPara="1" wrap="square" lIns="91425" tIns="45700" rIns="91425" bIns="45700" anchor="ctr" anchorCtr="0">
            <a:noAutofit/>
          </a:bodyPr>
          <a:lstStyle/>
          <a:p>
            <a:pPr lvl="0" algn="ctr"/>
            <a:r>
              <a:rPr lang="en-IN" sz="3600" b="1" u="sng" dirty="0">
                <a:solidFill>
                  <a:schemeClr val="tx1"/>
                </a:solidFill>
                <a:latin typeface="Times New Roman" panose="02020603050405020304" pitchFamily="18" charset="0"/>
                <a:ea typeface="Times New Roman"/>
                <a:cs typeface="Times New Roman" panose="02020603050405020304" pitchFamily="18" charset="0"/>
                <a:sym typeface="Times New Roman"/>
              </a:rPr>
              <a:t>PIEZO</a:t>
            </a:r>
            <a:r>
              <a:rPr lang="en-IN" sz="3600" b="1" dirty="0">
                <a:solidFill>
                  <a:schemeClr val="tx1"/>
                </a:solidFill>
                <a:latin typeface="Times New Roman" panose="02020603050405020304" pitchFamily="18" charset="0"/>
                <a:ea typeface="Times New Roman"/>
                <a:cs typeface="Times New Roman" panose="02020603050405020304" pitchFamily="18" charset="0"/>
                <a:sym typeface="Times New Roman"/>
              </a:rPr>
              <a:t> </a:t>
            </a:r>
            <a:r>
              <a:rPr lang="en-IN" sz="3600" b="1" u="sng" dirty="0">
                <a:solidFill>
                  <a:schemeClr val="tx1"/>
                </a:solidFill>
                <a:latin typeface="Times New Roman" panose="02020603050405020304" pitchFamily="18" charset="0"/>
                <a:ea typeface="Times New Roman"/>
                <a:cs typeface="Times New Roman" panose="02020603050405020304" pitchFamily="18" charset="0"/>
                <a:sym typeface="Times New Roman"/>
              </a:rPr>
              <a:t>DISK</a:t>
            </a:r>
            <a:r>
              <a:rPr lang="en-IN" sz="3600" b="1" dirty="0">
                <a:solidFill>
                  <a:schemeClr val="tx1"/>
                </a:solidFill>
                <a:latin typeface="Times New Roman" panose="02020603050405020304" pitchFamily="18" charset="0"/>
                <a:ea typeface="Times New Roman"/>
                <a:cs typeface="Times New Roman" panose="02020603050405020304" pitchFamily="18" charset="0"/>
                <a:sym typeface="Times New Roman"/>
              </a:rPr>
              <a:t> </a:t>
            </a:r>
            <a:r>
              <a:rPr lang="en-IN" sz="3600" b="1" u="sng" dirty="0">
                <a:solidFill>
                  <a:schemeClr val="tx1"/>
                </a:solidFill>
                <a:latin typeface="Times New Roman" panose="02020603050405020304" pitchFamily="18" charset="0"/>
                <a:ea typeface="Times New Roman"/>
                <a:cs typeface="Times New Roman" panose="02020603050405020304" pitchFamily="18" charset="0"/>
                <a:sym typeface="Times New Roman"/>
              </a:rPr>
              <a:t>ATTACHED</a:t>
            </a:r>
            <a:r>
              <a:rPr lang="en-IN" sz="3600" b="1" dirty="0">
                <a:solidFill>
                  <a:schemeClr val="tx1"/>
                </a:solidFill>
                <a:latin typeface="Times New Roman" panose="02020603050405020304" pitchFamily="18" charset="0"/>
                <a:ea typeface="Times New Roman"/>
                <a:cs typeface="Times New Roman" panose="02020603050405020304" pitchFamily="18" charset="0"/>
                <a:sym typeface="Times New Roman"/>
              </a:rPr>
              <a:t> </a:t>
            </a:r>
            <a:r>
              <a:rPr lang="en-IN" sz="3600" b="1" u="sng" dirty="0">
                <a:solidFill>
                  <a:schemeClr val="tx1"/>
                </a:solidFill>
                <a:latin typeface="Times New Roman" panose="02020603050405020304" pitchFamily="18" charset="0"/>
                <a:ea typeface="Times New Roman"/>
                <a:cs typeface="Times New Roman" panose="02020603050405020304" pitchFamily="18" charset="0"/>
                <a:sym typeface="Times New Roman"/>
              </a:rPr>
              <a:t>TO</a:t>
            </a:r>
            <a:r>
              <a:rPr lang="en-IN" sz="3600" b="1" dirty="0">
                <a:solidFill>
                  <a:schemeClr val="tx1"/>
                </a:solidFill>
                <a:latin typeface="Times New Roman" panose="02020603050405020304" pitchFamily="18" charset="0"/>
                <a:ea typeface="Times New Roman"/>
                <a:cs typeface="Times New Roman" panose="02020603050405020304" pitchFamily="18" charset="0"/>
                <a:sym typeface="Times New Roman"/>
              </a:rPr>
              <a:t> </a:t>
            </a:r>
            <a:r>
              <a:rPr lang="en-IN" sz="3600" b="1" u="sng" dirty="0">
                <a:solidFill>
                  <a:schemeClr val="tx1"/>
                </a:solidFill>
                <a:latin typeface="Times New Roman" panose="02020603050405020304" pitchFamily="18" charset="0"/>
                <a:ea typeface="Times New Roman"/>
                <a:cs typeface="Times New Roman" panose="02020603050405020304" pitchFamily="18" charset="0"/>
                <a:sym typeface="Times New Roman"/>
              </a:rPr>
              <a:t>BOTH</a:t>
            </a:r>
            <a:r>
              <a:rPr lang="en-IN" sz="3600" b="1" dirty="0">
                <a:solidFill>
                  <a:schemeClr val="tx1"/>
                </a:solidFill>
                <a:latin typeface="Times New Roman" panose="02020603050405020304" pitchFamily="18" charset="0"/>
                <a:ea typeface="Times New Roman"/>
                <a:cs typeface="Times New Roman" panose="02020603050405020304" pitchFamily="18" charset="0"/>
                <a:sym typeface="Times New Roman"/>
              </a:rPr>
              <a:t> </a:t>
            </a:r>
            <a:r>
              <a:rPr lang="en-IN" sz="3600" b="1" u="sng" dirty="0">
                <a:solidFill>
                  <a:schemeClr val="tx1"/>
                </a:solidFill>
                <a:latin typeface="Times New Roman" panose="02020603050405020304" pitchFamily="18" charset="0"/>
                <a:ea typeface="Times New Roman"/>
                <a:cs typeface="Times New Roman" panose="02020603050405020304" pitchFamily="18" charset="0"/>
                <a:sym typeface="Times New Roman"/>
              </a:rPr>
              <a:t>SOLES</a:t>
            </a:r>
            <a:r>
              <a:rPr lang="en-IN" sz="3600" b="1" dirty="0">
                <a:solidFill>
                  <a:schemeClr val="tx1"/>
                </a:solidFill>
                <a:latin typeface="Times New Roman" panose="02020603050405020304" pitchFamily="18" charset="0"/>
                <a:ea typeface="Times New Roman"/>
                <a:cs typeface="Times New Roman" panose="02020603050405020304" pitchFamily="18" charset="0"/>
                <a:sym typeface="Times New Roman"/>
              </a:rPr>
              <a:t> </a:t>
            </a:r>
            <a:r>
              <a:rPr lang="en-IN" sz="3600" b="1" u="sng" dirty="0">
                <a:solidFill>
                  <a:schemeClr val="tx1"/>
                </a:solidFill>
                <a:latin typeface="Times New Roman" panose="02020603050405020304" pitchFamily="18" charset="0"/>
                <a:ea typeface="Times New Roman"/>
                <a:cs typeface="Times New Roman" panose="02020603050405020304" pitchFamily="18" charset="0"/>
                <a:sym typeface="Times New Roman"/>
              </a:rPr>
              <a:t>OF THE</a:t>
            </a:r>
            <a:r>
              <a:rPr lang="en-IN" sz="3600" b="1" dirty="0">
                <a:solidFill>
                  <a:schemeClr val="tx1"/>
                </a:solidFill>
                <a:latin typeface="Times New Roman" panose="02020603050405020304" pitchFamily="18" charset="0"/>
                <a:ea typeface="Times New Roman"/>
                <a:cs typeface="Times New Roman" panose="02020603050405020304" pitchFamily="18" charset="0"/>
                <a:sym typeface="Times New Roman"/>
              </a:rPr>
              <a:t> </a:t>
            </a:r>
            <a:r>
              <a:rPr lang="en-IN" sz="3600" b="1" u="sng" dirty="0">
                <a:solidFill>
                  <a:schemeClr val="tx1"/>
                </a:solidFill>
                <a:latin typeface="Times New Roman" panose="02020603050405020304" pitchFamily="18" charset="0"/>
                <a:ea typeface="Times New Roman"/>
                <a:cs typeface="Times New Roman" panose="02020603050405020304" pitchFamily="18" charset="0"/>
                <a:sym typeface="Times New Roman"/>
              </a:rPr>
              <a:t>SHOES</a:t>
            </a:r>
            <a:endParaRPr sz="3600" b="1" u="sng" dirty="0">
              <a:solidFill>
                <a:schemeClr val="tx1"/>
              </a:solidFill>
              <a:latin typeface="Times New Roman" panose="02020603050405020304" pitchFamily="18" charset="0"/>
              <a:cs typeface="Times New Roman" panose="02020603050405020304" pitchFamily="18" charset="0"/>
            </a:endParaRPr>
          </a:p>
        </p:txBody>
      </p:sp>
      <p:sp>
        <p:nvSpPr>
          <p:cNvPr id="7" name="Google Shape;249;g17e8a1bbb96_1_33"/>
          <p:cNvSpPr/>
          <p:nvPr/>
        </p:nvSpPr>
        <p:spPr>
          <a:xfrm>
            <a:off x="4747475" y="2429325"/>
            <a:ext cx="3238500" cy="1957800"/>
          </a:xfrm>
          <a:prstGeom prst="rect">
            <a:avLst/>
          </a:prstGeom>
          <a:solidFill>
            <a:schemeClr val="lt1"/>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400"/>
              <a:buFont typeface="Arial"/>
              <a:buNone/>
            </a:pPr>
            <a:r>
              <a:rPr lang="en-IN" sz="2000" b="1" dirty="0">
                <a:solidFill>
                  <a:schemeClr val="tx1"/>
                </a:solidFill>
                <a:latin typeface="Times New Roman" panose="02020603050405020304" pitchFamily="18" charset="0"/>
                <a:ea typeface="Comic Sans MS"/>
                <a:cs typeface="Times New Roman" panose="02020603050405020304" pitchFamily="18" charset="0"/>
                <a:sym typeface="Comic Sans MS"/>
              </a:rPr>
              <a:t>7.776 V  </a:t>
            </a:r>
            <a:r>
              <a:rPr lang="en-IN" sz="2000" b="1" dirty="0">
                <a:solidFill>
                  <a:schemeClr val="dk1"/>
                </a:solidFill>
                <a:latin typeface="Times New Roman" panose="02020603050405020304" pitchFamily="18" charset="0"/>
                <a:ea typeface="Comic Sans MS"/>
                <a:cs typeface="Times New Roman" panose="02020603050405020304" pitchFamily="18" charset="0"/>
                <a:sym typeface="Comic Sans MS"/>
              </a:rPr>
              <a:t>PER DAY IS PRODUCED BY BOTH THE SOLES COMBINED FOR DAILY USAGE</a:t>
            </a:r>
            <a:endParaRPr sz="2000" b="1" dirty="0">
              <a:solidFill>
                <a:schemeClr val="dk1"/>
              </a:solidFill>
              <a:highlight>
                <a:schemeClr val="lt1"/>
              </a:highlight>
              <a:latin typeface="Times New Roman" panose="02020603050405020304" pitchFamily="18" charset="0"/>
              <a:ea typeface="Comic Sans MS"/>
              <a:cs typeface="Times New Roman" panose="02020603050405020304" pitchFamily="18" charset="0"/>
              <a:sym typeface="Comic Sans MS"/>
            </a:endParaRPr>
          </a:p>
        </p:txBody>
      </p:sp>
      <p:sp>
        <p:nvSpPr>
          <p:cNvPr id="8" name="Google Shape;247;g17e8a1bbb96_1_33"/>
          <p:cNvSpPr txBox="1"/>
          <p:nvPr/>
        </p:nvSpPr>
        <p:spPr>
          <a:xfrm>
            <a:off x="1136900" y="5486264"/>
            <a:ext cx="4093500" cy="63847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700" b="1" dirty="0">
                <a:solidFill>
                  <a:schemeClr val="dk1"/>
                </a:solidFill>
                <a:latin typeface="Times New Roman" panose="02020603050405020304" pitchFamily="18" charset="0"/>
                <a:cs typeface="Times New Roman" panose="02020603050405020304" pitchFamily="18" charset="0"/>
              </a:rPr>
              <a:t>THE CURRENT PRODUCED IN </a:t>
            </a:r>
            <a:r>
              <a:rPr lang="en-IN" sz="1700" b="1" dirty="0" smtClean="0">
                <a:solidFill>
                  <a:schemeClr val="dk1"/>
                </a:solidFill>
                <a:latin typeface="Times New Roman" panose="02020603050405020304" pitchFamily="18" charset="0"/>
                <a:cs typeface="Times New Roman" panose="02020603050405020304" pitchFamily="18" charset="0"/>
              </a:rPr>
              <a:t>TOP </a:t>
            </a:r>
            <a:r>
              <a:rPr lang="en-IN" sz="1700" b="1" dirty="0">
                <a:solidFill>
                  <a:schemeClr val="dk1"/>
                </a:solidFill>
                <a:latin typeface="Times New Roman" panose="02020603050405020304" pitchFamily="18" charset="0"/>
                <a:cs typeface="Times New Roman" panose="02020603050405020304" pitchFamily="18" charset="0"/>
              </a:rPr>
              <a:t>SOLE</a:t>
            </a:r>
            <a:r>
              <a:rPr lang="en-IN" sz="1700" b="1" i="0" u="none" strike="noStrike" cap="none" dirty="0">
                <a:solidFill>
                  <a:schemeClr val="dk1"/>
                </a:solidFill>
                <a:latin typeface="Times New Roman" panose="02020603050405020304" pitchFamily="18" charset="0"/>
                <a:cs typeface="Times New Roman" panose="02020603050405020304" pitchFamily="18" charset="0"/>
              </a:rPr>
              <a:t> IS </a:t>
            </a:r>
            <a:r>
              <a:rPr lang="en-IN" sz="1700" b="1" i="0" u="none" strike="noStrike" cap="none" dirty="0">
                <a:solidFill>
                  <a:schemeClr val="tx1"/>
                </a:solidFill>
                <a:latin typeface="Times New Roman" panose="02020603050405020304" pitchFamily="18" charset="0"/>
                <a:cs typeface="Times New Roman" panose="02020603050405020304" pitchFamily="18" charset="0"/>
              </a:rPr>
              <a:t>64.8mA</a:t>
            </a:r>
            <a:endParaRPr sz="1300" b="1" i="0" u="none" strike="noStrike" cap="none" dirty="0">
              <a:solidFill>
                <a:schemeClr val="tx1"/>
              </a:solidFill>
              <a:latin typeface="Times New Roman" panose="02020603050405020304" pitchFamily="18" charset="0"/>
              <a:cs typeface="Times New Roman" panose="02020603050405020304" pitchFamily="18" charset="0"/>
            </a:endParaRPr>
          </a:p>
        </p:txBody>
      </p:sp>
      <p:sp>
        <p:nvSpPr>
          <p:cNvPr id="9" name="Google Shape;247;g17e8a1bbb96_1_33"/>
          <p:cNvSpPr txBox="1"/>
          <p:nvPr/>
        </p:nvSpPr>
        <p:spPr>
          <a:xfrm>
            <a:off x="7454202" y="5466043"/>
            <a:ext cx="4093500" cy="65869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700" b="1" dirty="0">
                <a:solidFill>
                  <a:schemeClr val="dk1"/>
                </a:solidFill>
                <a:latin typeface="Times New Roman" panose="02020603050405020304" pitchFamily="18" charset="0"/>
                <a:cs typeface="Times New Roman" panose="02020603050405020304" pitchFamily="18" charset="0"/>
              </a:rPr>
              <a:t>THE CURRENT PRODUCED IN </a:t>
            </a:r>
            <a:r>
              <a:rPr lang="en-IN" sz="1700" b="1" dirty="0" smtClean="0">
                <a:solidFill>
                  <a:schemeClr val="dk1"/>
                </a:solidFill>
                <a:latin typeface="Times New Roman" panose="02020603050405020304" pitchFamily="18" charset="0"/>
                <a:cs typeface="Times New Roman" panose="02020603050405020304" pitchFamily="18" charset="0"/>
              </a:rPr>
              <a:t>BOTTOM </a:t>
            </a:r>
            <a:r>
              <a:rPr lang="en-IN" sz="1700" b="1" dirty="0">
                <a:solidFill>
                  <a:schemeClr val="dk1"/>
                </a:solidFill>
                <a:latin typeface="Times New Roman" panose="02020603050405020304" pitchFamily="18" charset="0"/>
                <a:cs typeface="Times New Roman" panose="02020603050405020304" pitchFamily="18" charset="0"/>
              </a:rPr>
              <a:t>SOLE</a:t>
            </a:r>
            <a:r>
              <a:rPr lang="en-IN" sz="1700" b="1" i="0" u="none" strike="noStrike" cap="none" dirty="0">
                <a:solidFill>
                  <a:schemeClr val="dk1"/>
                </a:solidFill>
                <a:latin typeface="Times New Roman" panose="02020603050405020304" pitchFamily="18" charset="0"/>
                <a:cs typeface="Times New Roman" panose="02020603050405020304" pitchFamily="18" charset="0"/>
              </a:rPr>
              <a:t> IS </a:t>
            </a:r>
            <a:r>
              <a:rPr lang="en-IN" sz="1700" b="1" i="0" u="none" strike="noStrike" cap="none" dirty="0" smtClean="0">
                <a:solidFill>
                  <a:schemeClr val="tx1"/>
                </a:solidFill>
                <a:latin typeface="Times New Roman" panose="02020603050405020304" pitchFamily="18" charset="0"/>
                <a:cs typeface="Times New Roman" panose="02020603050405020304" pitchFamily="18" charset="0"/>
              </a:rPr>
              <a:t>66mA</a:t>
            </a:r>
            <a:endParaRPr sz="1300" b="1" i="0" u="none" strike="noStrike" cap="none" dirty="0">
              <a:solidFill>
                <a:schemeClr val="tx1"/>
              </a:solidFill>
              <a:latin typeface="Times New Roman" panose="02020603050405020304" pitchFamily="18" charset="0"/>
              <a:cs typeface="Times New Roman" panose="02020603050405020304" pitchFamily="18" charset="0"/>
            </a:endParaRPr>
          </a:p>
        </p:txBody>
      </p:sp>
      <p:sp>
        <p:nvSpPr>
          <p:cNvPr id="11" name="Google Shape;242;g17e8a1bbb96_1_33"/>
          <p:cNvSpPr txBox="1">
            <a:spLocks noGrp="1"/>
          </p:cNvSpPr>
          <p:nvPr>
            <p:ph type="body" idx="1"/>
          </p:nvPr>
        </p:nvSpPr>
        <p:spPr>
          <a:xfrm>
            <a:off x="959750" y="1111929"/>
            <a:ext cx="4447800" cy="3601620"/>
          </a:xfrm>
          <a:prstGeom prst="rect">
            <a:avLst/>
          </a:prstGeom>
        </p:spPr>
        <p:txBody>
          <a:bodyPr spcFirstLastPara="1" wrap="square" lIns="91425" tIns="45700" rIns="91425" bIns="45700" anchor="t" anchorCtr="0">
            <a:normAutofit/>
          </a:bodyPr>
          <a:lstStyle/>
          <a:p>
            <a:pPr marL="514350" lvl="0" indent="-514350" algn="ctr" rtl="0">
              <a:lnSpc>
                <a:spcPct val="100000"/>
              </a:lnSpc>
              <a:spcBef>
                <a:spcPts val="0"/>
              </a:spcBef>
              <a:spcAft>
                <a:spcPts val="0"/>
              </a:spcAft>
              <a:buClr>
                <a:schemeClr val="dk1"/>
              </a:buClr>
              <a:buSzPts val="1600"/>
              <a:buFont typeface="Arial"/>
              <a:buNone/>
            </a:pPr>
            <a:r>
              <a:rPr lang="en-IN" sz="1400" b="1" dirty="0">
                <a:solidFill>
                  <a:srgbClr val="000000"/>
                </a:solidFill>
                <a:latin typeface="Times New Roman" panose="02020603050405020304" pitchFamily="18" charset="0"/>
                <a:ea typeface="Times New Roman"/>
                <a:cs typeface="Times New Roman" panose="02020603050405020304" pitchFamily="18" charset="0"/>
                <a:sym typeface="Times New Roman"/>
              </a:rPr>
              <a:t>TOP </a:t>
            </a:r>
            <a:r>
              <a:rPr lang="en-IN" sz="1400" b="1" dirty="0" smtClean="0">
                <a:solidFill>
                  <a:srgbClr val="000000"/>
                </a:solidFill>
                <a:latin typeface="Times New Roman" panose="02020603050405020304" pitchFamily="18" charset="0"/>
                <a:ea typeface="Times New Roman"/>
                <a:cs typeface="Times New Roman" panose="02020603050405020304" pitchFamily="18" charset="0"/>
                <a:sym typeface="Times New Roman"/>
              </a:rPr>
              <a:t>SIDE </a:t>
            </a:r>
            <a:r>
              <a:rPr lang="en-IN" sz="1400" b="1" dirty="0">
                <a:solidFill>
                  <a:srgbClr val="000000"/>
                </a:solidFill>
                <a:latin typeface="Times New Roman" panose="02020603050405020304" pitchFamily="18" charset="0"/>
                <a:ea typeface="Times New Roman"/>
                <a:cs typeface="Times New Roman" panose="02020603050405020304" pitchFamily="18" charset="0"/>
                <a:sym typeface="Times New Roman"/>
              </a:rPr>
              <a:t>OF THE SOLE</a:t>
            </a:r>
            <a:endParaRPr sz="1400" b="1"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1000"/>
              </a:spcBef>
              <a:spcAft>
                <a:spcPts val="200"/>
              </a:spcAft>
              <a:buNone/>
            </a:pPr>
            <a:endParaRPr sz="1400" b="1" dirty="0">
              <a:solidFill>
                <a:srgbClr val="000000"/>
              </a:solidFill>
              <a:latin typeface="Times New Roman" panose="02020603050405020304" pitchFamily="18" charset="0"/>
              <a:cs typeface="Times New Roman" panose="02020603050405020304" pitchFamily="18" charset="0"/>
            </a:endParaRPr>
          </a:p>
        </p:txBody>
      </p:sp>
      <p:sp>
        <p:nvSpPr>
          <p:cNvPr id="12" name="Google Shape;243;g17e8a1bbb96_1_33"/>
          <p:cNvSpPr txBox="1">
            <a:spLocks/>
          </p:cNvSpPr>
          <p:nvPr/>
        </p:nvSpPr>
        <p:spPr>
          <a:xfrm>
            <a:off x="7277053" y="1111929"/>
            <a:ext cx="4447800" cy="3967596"/>
          </a:xfrm>
          <a:prstGeom prst="rect">
            <a:avLst/>
          </a:prstGeom>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14350" indent="-514350" algn="ctr">
              <a:buClr>
                <a:schemeClr val="dk1"/>
              </a:buClr>
              <a:buSzPts val="1600"/>
            </a:pPr>
            <a:r>
              <a:rPr lang="en-US" b="1" dirty="0" smtClean="0">
                <a:latin typeface="Times New Roman" panose="02020603050405020304" pitchFamily="18" charset="0"/>
                <a:cs typeface="Times New Roman" panose="02020603050405020304" pitchFamily="18" charset="0"/>
              </a:rPr>
              <a:t>BOTTOM SIDE OF THE SOLE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2885" y="1431167"/>
            <a:ext cx="2360900" cy="3950746"/>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9665" y="1414318"/>
            <a:ext cx="2222575" cy="3967595"/>
          </a:xfrm>
          <a:prstGeom prst="rect">
            <a:avLst/>
          </a:prstGeom>
        </p:spPr>
      </p:pic>
    </p:spTree>
    <p:extLst>
      <p:ext uri="{BB962C8B-B14F-4D97-AF65-F5344CB8AC3E}">
        <p14:creationId xmlns:p14="http://schemas.microsoft.com/office/powerpoint/2010/main" val="37663615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g3566979934249456_148"/>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21</a:t>
            </a:fld>
            <a:endParaRPr/>
          </a:p>
        </p:txBody>
      </p:sp>
      <p:sp>
        <p:nvSpPr>
          <p:cNvPr id="156" name="Google Shape;156;g3566979934249456_148"/>
          <p:cNvSpPr txBox="1"/>
          <p:nvPr/>
        </p:nvSpPr>
        <p:spPr>
          <a:xfrm flipH="1">
            <a:off x="2917825" y="161149"/>
            <a:ext cx="7574000" cy="9132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IN" sz="3600" b="1" u="sng" dirty="0" smtClean="0">
                <a:solidFill>
                  <a:schemeClr val="tx1"/>
                </a:solidFill>
                <a:latin typeface="Times New Roman" panose="02020603050405020304" pitchFamily="18" charset="0"/>
                <a:ea typeface="Trebuchet MS"/>
                <a:cs typeface="Times New Roman" panose="02020603050405020304" pitchFamily="18" charset="0"/>
                <a:sym typeface="Trebuchet MS"/>
              </a:rPr>
              <a:t>FINALISED SHOE</a:t>
            </a:r>
            <a:r>
              <a:rPr lang="en-IN" sz="3600" b="1" dirty="0" smtClean="0">
                <a:solidFill>
                  <a:schemeClr val="tx1"/>
                </a:solidFill>
                <a:latin typeface="Times New Roman" panose="02020603050405020304" pitchFamily="18" charset="0"/>
                <a:ea typeface="Trebuchet MS"/>
                <a:cs typeface="Times New Roman" panose="02020603050405020304" pitchFamily="18" charset="0"/>
                <a:sym typeface="Trebuchet MS"/>
              </a:rPr>
              <a:t> </a:t>
            </a:r>
            <a:r>
              <a:rPr lang="en-IN" sz="3600" b="1" u="sng" dirty="0">
                <a:solidFill>
                  <a:schemeClr val="tx1"/>
                </a:solidFill>
                <a:latin typeface="Times New Roman" panose="02020603050405020304" pitchFamily="18" charset="0"/>
                <a:ea typeface="Trebuchet MS"/>
                <a:cs typeface="Times New Roman" panose="02020603050405020304" pitchFamily="18" charset="0"/>
                <a:sym typeface="Trebuchet MS"/>
              </a:rPr>
              <a:t>SKETCH</a:t>
            </a:r>
            <a:endParaRPr sz="3600" b="1" u="sng" dirty="0">
              <a:solidFill>
                <a:schemeClr val="tx1"/>
              </a:solidFill>
              <a:latin typeface="Times New Roman" panose="02020603050405020304" pitchFamily="18" charset="0"/>
              <a:ea typeface="Trebuchet MS"/>
              <a:cs typeface="Times New Roman" panose="02020603050405020304" pitchFamily="18" charset="0"/>
              <a:sym typeface="Trebuchet M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7825" y="1548637"/>
            <a:ext cx="7574000" cy="4224726"/>
          </a:xfrm>
          <a:prstGeom prst="rect">
            <a:avLst/>
          </a:prstGeom>
        </p:spPr>
      </p:pic>
    </p:spTree>
    <p:extLst>
      <p:ext uri="{BB962C8B-B14F-4D97-AF65-F5344CB8AC3E}">
        <p14:creationId xmlns:p14="http://schemas.microsoft.com/office/powerpoint/2010/main" val="14189181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g17e8a1bbb96_1_55"/>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22</a:t>
            </a:fld>
            <a:endParaRPr/>
          </a:p>
        </p:txBody>
      </p:sp>
      <p:sp>
        <p:nvSpPr>
          <p:cNvPr id="256" name="Google Shape;256;g17e8a1bbb96_1_55"/>
          <p:cNvSpPr txBox="1">
            <a:spLocks noGrp="1"/>
          </p:cNvSpPr>
          <p:nvPr>
            <p:ph type="title"/>
          </p:nvPr>
        </p:nvSpPr>
        <p:spPr>
          <a:xfrm>
            <a:off x="1842975" y="220250"/>
            <a:ext cx="9312600" cy="1068900"/>
          </a:xfrm>
          <a:prstGeom prst="rect">
            <a:avLst/>
          </a:prstGeom>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1"/>
              </a:buClr>
              <a:buSzPct val="32352"/>
              <a:buFont typeface="Arial"/>
              <a:buNone/>
            </a:pPr>
            <a:r>
              <a:rPr lang="en-IN" sz="3600" b="1" u="sng" dirty="0" smtClean="0">
                <a:solidFill>
                  <a:schemeClr val="tx1"/>
                </a:solidFill>
                <a:latin typeface="Times New Roman" panose="02020603050405020304" pitchFamily="18" charset="0"/>
                <a:ea typeface="Times New Roman"/>
                <a:cs typeface="Times New Roman" panose="02020603050405020304" pitchFamily="18" charset="0"/>
                <a:sym typeface="Times New Roman"/>
              </a:rPr>
              <a:t>FINALYSIED MODEL</a:t>
            </a:r>
            <a:endParaRPr sz="3600" b="1" u="sng" dirty="0">
              <a:solidFill>
                <a:schemeClr val="tx1"/>
              </a:solidFill>
              <a:latin typeface="Times New Roman" panose="02020603050405020304" pitchFamily="18" charset="0"/>
              <a:ea typeface="Times New Roman"/>
              <a:cs typeface="Times New Roman" panose="02020603050405020304" pitchFamily="18" charset="0"/>
              <a:sym typeface="Times New Roman"/>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4362" y="879717"/>
            <a:ext cx="9129825" cy="4800000"/>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g17e8a1bbb96_1_55"/>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23</a:t>
            </a:fld>
            <a:endParaRPr/>
          </a:p>
        </p:txBody>
      </p:sp>
      <p:sp>
        <p:nvSpPr>
          <p:cNvPr id="256" name="Google Shape;256;g17e8a1bbb96_1_55"/>
          <p:cNvSpPr txBox="1">
            <a:spLocks noGrp="1"/>
          </p:cNvSpPr>
          <p:nvPr>
            <p:ph type="title"/>
          </p:nvPr>
        </p:nvSpPr>
        <p:spPr>
          <a:xfrm>
            <a:off x="1842975" y="220250"/>
            <a:ext cx="9312600" cy="1068900"/>
          </a:xfrm>
          <a:prstGeom prst="rect">
            <a:avLst/>
          </a:prstGeom>
        </p:spPr>
        <p:txBody>
          <a:bodyPr spcFirstLastPara="1" wrap="square" lIns="91425" tIns="45700" rIns="91425" bIns="45700" anchor="t" anchorCtr="0">
            <a:normAutofit/>
          </a:bodyPr>
          <a:lstStyle/>
          <a:p>
            <a:pPr algn="ctr">
              <a:lnSpc>
                <a:spcPct val="100000"/>
              </a:lnSpc>
              <a:buClr>
                <a:schemeClr val="dk1"/>
              </a:buClr>
              <a:buSzPct val="32352"/>
            </a:pPr>
            <a:r>
              <a:rPr lang="en-IN" sz="3600" b="1" u="sng" dirty="0" smtClean="0">
                <a:solidFill>
                  <a:schemeClr val="tx1"/>
                </a:solidFill>
                <a:latin typeface="Times New Roman" panose="02020603050405020304" pitchFamily="18" charset="0"/>
                <a:ea typeface="Times New Roman"/>
                <a:cs typeface="Times New Roman" panose="02020603050405020304" pitchFamily="18" charset="0"/>
                <a:sym typeface="Times New Roman"/>
              </a:rPr>
              <a:t>CONCLUSION</a:t>
            </a:r>
            <a:endParaRPr sz="3600" b="1" u="sng" dirty="0">
              <a:solidFill>
                <a:schemeClr val="tx1"/>
              </a:solidFill>
              <a:latin typeface="Times New Roman" panose="02020603050405020304" pitchFamily="18" charset="0"/>
              <a:ea typeface="Times New Roman"/>
              <a:cs typeface="Times New Roman" panose="02020603050405020304" pitchFamily="18" charset="0"/>
              <a:sym typeface="Times New Roman"/>
            </a:endParaRPr>
          </a:p>
        </p:txBody>
      </p:sp>
      <p:sp>
        <p:nvSpPr>
          <p:cNvPr id="5" name="Google Shape;256;g17e8a1bbb96_1_55"/>
          <p:cNvSpPr txBox="1">
            <a:spLocks/>
          </p:cNvSpPr>
          <p:nvPr/>
        </p:nvSpPr>
        <p:spPr>
          <a:xfrm>
            <a:off x="1842975" y="1289149"/>
            <a:ext cx="9312600" cy="4374671"/>
          </a:xfrm>
          <a:prstGeom prst="rect">
            <a:avLst/>
          </a:prstGeom>
          <a:noFill/>
          <a:ln>
            <a:noFill/>
          </a:ln>
        </p:spPr>
        <p:txBody>
          <a:bodyPr spcFirstLastPara="1" wrap="square" lIns="91425" tIns="45700" rIns="91425" bIns="45700" anchor="t" anchorCtr="0">
            <a:normAutofit fontScale="97500"/>
          </a:bodyPr>
          <a:lstStyle>
            <a:defPPr marR="0" lvl="0" algn="l" rtl="0">
              <a:lnSpc>
                <a:spcPct val="100000"/>
              </a:lnSpc>
              <a:spcBef>
                <a:spcPts val="0"/>
              </a:spcBef>
              <a:spcAft>
                <a:spcPts val="0"/>
              </a:spcAft>
            </a:defPPr>
            <a:lvl1pPr marR="0" lvl="0" algn="l" rtl="0">
              <a:lnSpc>
                <a:spcPct val="89000"/>
              </a:lnSpc>
              <a:spcBef>
                <a:spcPts val="0"/>
              </a:spcBef>
              <a:spcAft>
                <a:spcPts val="0"/>
              </a:spcAft>
              <a:buClr>
                <a:srgbClr val="C00000"/>
              </a:buClr>
              <a:buSzPts val="3200"/>
              <a:buFont typeface="Arial"/>
              <a:buNone/>
              <a:defRPr sz="3200" b="0" i="0" u="none" strike="noStrike" cap="none">
                <a:solidFill>
                  <a:srgbClr val="C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nSpc>
                <a:spcPct val="100000"/>
              </a:lnSpc>
              <a:buClr>
                <a:schemeClr val="dk1"/>
              </a:buClr>
              <a:buSzPct val="32352"/>
            </a:pPr>
            <a:endParaRPr lang="en-US" sz="3300" dirty="0" smtClean="0">
              <a:solidFill>
                <a:schemeClr val="tx1"/>
              </a:solidFill>
              <a:latin typeface="Times New Roman" panose="02020603050405020304" pitchFamily="18" charset="0"/>
              <a:cs typeface="Times New Roman" panose="02020603050405020304" pitchFamily="18" charset="0"/>
            </a:endParaRPr>
          </a:p>
          <a:p>
            <a:pPr>
              <a:lnSpc>
                <a:spcPct val="100000"/>
              </a:lnSpc>
              <a:buClr>
                <a:schemeClr val="dk1"/>
              </a:buClr>
              <a:buSzPct val="32352"/>
            </a:pPr>
            <a:r>
              <a:rPr lang="en-US" sz="3300" dirty="0" smtClean="0">
                <a:solidFill>
                  <a:schemeClr val="tx1"/>
                </a:solidFill>
                <a:latin typeface="Times New Roman" panose="02020603050405020304" pitchFamily="18" charset="0"/>
                <a:cs typeface="Times New Roman" panose="02020603050405020304" pitchFamily="18" charset="0"/>
              </a:rPr>
              <a:t>This project can be improved by adding Bluetooth connectivity and can be paired by using Bluetooth headset and give information using headset and may also can be attached camera and use python to detect objects.</a:t>
            </a:r>
            <a:endParaRPr lang="en-US" sz="3300" u="sng" dirty="0">
              <a:solidFill>
                <a:schemeClr val="tx1"/>
              </a:solidFill>
              <a:latin typeface="Times New Roman" panose="02020603050405020304" pitchFamily="18" charset="0"/>
              <a:ea typeface="Times New Roman"/>
              <a:cs typeface="Times New Roman" panose="02020603050405020304" pitchFamily="18" charset="0"/>
              <a:sym typeface="Times New Roman"/>
            </a:endParaRPr>
          </a:p>
        </p:txBody>
      </p:sp>
    </p:spTree>
    <p:extLst>
      <p:ext uri="{BB962C8B-B14F-4D97-AF65-F5344CB8AC3E}">
        <p14:creationId xmlns:p14="http://schemas.microsoft.com/office/powerpoint/2010/main" val="72578124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17e8a1bbb96_1_214"/>
          <p:cNvSpPr/>
          <p:nvPr/>
        </p:nvSpPr>
        <p:spPr>
          <a:xfrm>
            <a:off x="2058150" y="1593600"/>
            <a:ext cx="8075700" cy="3670800"/>
          </a:xfrm>
          <a:prstGeom prst="roundRect">
            <a:avLst>
              <a:gd name="adj" fmla="val 16667"/>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10800" dirty="0">
                <a:solidFill>
                  <a:schemeClr val="tx1"/>
                </a:solidFill>
                <a:latin typeface="Castellar" panose="020A0402060406010301" pitchFamily="18" charset="0"/>
                <a:ea typeface="Caveat"/>
                <a:cs typeface="Caveat"/>
                <a:sym typeface="Caveat"/>
              </a:rPr>
              <a:t>Thank you</a:t>
            </a:r>
            <a:endParaRPr sz="11900" dirty="0">
              <a:solidFill>
                <a:schemeClr val="tx1"/>
              </a:solidFill>
              <a:latin typeface="Castellar" panose="020A0402060406010301" pitchFamily="18" charset="0"/>
              <a:ea typeface="Caveat"/>
              <a:cs typeface="Caveat"/>
              <a:sym typeface="Caveat"/>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1030" name="Picture 6" descr="question-mark | Question mark, Question mark icon, Question mark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1353" y="1146412"/>
            <a:ext cx="7010400" cy="4572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75994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g3566979934249456_11"/>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3</a:t>
            </a:fld>
            <a:endParaRPr/>
          </a:p>
        </p:txBody>
      </p:sp>
      <p:sp>
        <p:nvSpPr>
          <p:cNvPr id="119" name="Google Shape;119;g3566979934249456_11"/>
          <p:cNvSpPr/>
          <p:nvPr/>
        </p:nvSpPr>
        <p:spPr>
          <a:xfrm>
            <a:off x="1725432" y="510139"/>
            <a:ext cx="9921135" cy="5640404"/>
          </a:xfrm>
          <a:prstGeom prst="rect">
            <a:avLst/>
          </a:prstGeom>
          <a:noFill/>
          <a:ln>
            <a:noFill/>
          </a:ln>
        </p:spPr>
        <p:txBody>
          <a:bodyPr spcFirstLastPara="1" wrap="square" lIns="91425" tIns="45700" rIns="91425" bIns="45700" anchor="t" anchorCtr="0">
            <a:noAutofit/>
          </a:bodyPr>
          <a:lstStyle/>
          <a:p>
            <a:pPr marL="457200" lvl="0" indent="-406400">
              <a:buClr>
                <a:schemeClr val="tx1"/>
              </a:buClr>
              <a:buSzPts val="2800"/>
              <a:buFont typeface="Arial"/>
              <a:buChar char="●"/>
            </a:pPr>
            <a:r>
              <a:rPr lang="en-IN" sz="3200" b="0" i="0" u="none" strike="noStrike" cap="none" dirty="0">
                <a:solidFill>
                  <a:schemeClr val="tx1"/>
                </a:solidFill>
                <a:latin typeface="Times New Roman" panose="02020603050405020304" pitchFamily="18" charset="0"/>
                <a:cs typeface="Times New Roman" panose="02020603050405020304" pitchFamily="18" charset="0"/>
                <a:sym typeface="Arial"/>
              </a:rPr>
              <a:t>In order to increase the </a:t>
            </a:r>
            <a:r>
              <a:rPr lang="en-IN" sz="3200" dirty="0" smtClean="0">
                <a:solidFill>
                  <a:schemeClr val="tx1"/>
                </a:solidFill>
                <a:latin typeface="Times New Roman" panose="02020603050405020304" pitchFamily="18" charset="0"/>
                <a:cs typeface="Times New Roman" panose="02020603050405020304" pitchFamily="18" charset="0"/>
              </a:rPr>
              <a:t>charge retention</a:t>
            </a:r>
            <a:r>
              <a:rPr lang="en-IN" sz="3200" b="0" i="0" u="none" strike="noStrike" cap="none" dirty="0" smtClean="0">
                <a:solidFill>
                  <a:schemeClr val="tx1"/>
                </a:solidFill>
                <a:latin typeface="Times New Roman" panose="02020603050405020304" pitchFamily="18" charset="0"/>
                <a:cs typeface="Times New Roman" panose="02020603050405020304" pitchFamily="18" charset="0"/>
                <a:sym typeface="Arial"/>
              </a:rPr>
              <a:t> </a:t>
            </a:r>
            <a:r>
              <a:rPr lang="en-IN" sz="3200" b="0" i="0" u="none" strike="noStrike" cap="none" dirty="0">
                <a:solidFill>
                  <a:schemeClr val="tx1"/>
                </a:solidFill>
                <a:latin typeface="Times New Roman" panose="02020603050405020304" pitchFamily="18" charset="0"/>
                <a:cs typeface="Times New Roman" panose="02020603050405020304" pitchFamily="18" charset="0"/>
                <a:sym typeface="Arial"/>
              </a:rPr>
              <a:t>of the battery, the force exerted during walking is converted to electrical </a:t>
            </a:r>
            <a:r>
              <a:rPr lang="en-IN" sz="3200" b="0" i="0" u="none" strike="noStrike" cap="none" dirty="0" smtClean="0">
                <a:solidFill>
                  <a:schemeClr val="tx1"/>
                </a:solidFill>
                <a:latin typeface="Times New Roman" panose="02020603050405020304" pitchFamily="18" charset="0"/>
                <a:cs typeface="Times New Roman" panose="02020603050405020304" pitchFamily="18" charset="0"/>
                <a:sym typeface="Arial"/>
              </a:rPr>
              <a:t>energy </a:t>
            </a:r>
            <a:r>
              <a:rPr lang="en-IN" sz="3200" dirty="0">
                <a:solidFill>
                  <a:schemeClr val="tx1"/>
                </a:solidFill>
                <a:latin typeface="Times New Roman" panose="02020603050405020304" pitchFamily="18" charset="0"/>
                <a:cs typeface="Times New Roman" panose="02020603050405020304" pitchFamily="18" charset="0"/>
              </a:rPr>
              <a:t>to charge the battery </a:t>
            </a:r>
            <a:r>
              <a:rPr lang="en-IN" sz="3200" dirty="0" smtClean="0">
                <a:solidFill>
                  <a:schemeClr val="tx1"/>
                </a:solidFill>
                <a:latin typeface="Times New Roman" panose="02020603050405020304" pitchFamily="18" charset="0"/>
                <a:cs typeface="Times New Roman" panose="02020603050405020304" pitchFamily="18" charset="0"/>
              </a:rPr>
              <a:t>This is done using </a:t>
            </a:r>
            <a:r>
              <a:rPr lang="en-IN" sz="3200" dirty="0">
                <a:solidFill>
                  <a:schemeClr val="tx1"/>
                </a:solidFill>
                <a:latin typeface="Times New Roman" panose="02020603050405020304" pitchFamily="18" charset="0"/>
                <a:cs typeface="Times New Roman" panose="02020603050405020304" pitchFamily="18" charset="0"/>
              </a:rPr>
              <a:t>a piezoelectric </a:t>
            </a:r>
            <a:r>
              <a:rPr lang="en-IN" sz="3200" dirty="0" smtClean="0">
                <a:solidFill>
                  <a:schemeClr val="tx1"/>
                </a:solidFill>
                <a:latin typeface="Times New Roman" panose="02020603050405020304" pitchFamily="18" charset="0"/>
                <a:cs typeface="Times New Roman" panose="02020603050405020304" pitchFamily="18" charset="0"/>
              </a:rPr>
              <a:t>disc</a:t>
            </a:r>
            <a:r>
              <a:rPr lang="en-IN" sz="3200" b="0" i="0" u="none" strike="noStrike" cap="none" dirty="0" smtClean="0">
                <a:solidFill>
                  <a:schemeClr val="tx1"/>
                </a:solidFill>
                <a:latin typeface="Times New Roman" panose="02020603050405020304" pitchFamily="18" charset="0"/>
                <a:cs typeface="Times New Roman" panose="02020603050405020304" pitchFamily="18" charset="0"/>
                <a:sym typeface="Arial"/>
              </a:rPr>
              <a:t>.</a:t>
            </a:r>
            <a:endParaRPr sz="3200" dirty="0">
              <a:solidFill>
                <a:schemeClr val="tx1"/>
              </a:solidFill>
              <a:latin typeface="Times New Roman" panose="02020603050405020304" pitchFamily="18" charset="0"/>
              <a:cs typeface="Times New Roman" panose="02020603050405020304" pitchFamily="18" charset="0"/>
            </a:endParaRPr>
          </a:p>
          <a:p>
            <a:pPr marL="457200" marR="0" lvl="0" indent="-406400" algn="l" rtl="0">
              <a:lnSpc>
                <a:spcPct val="100000"/>
              </a:lnSpc>
              <a:spcBef>
                <a:spcPts val="0"/>
              </a:spcBef>
              <a:spcAft>
                <a:spcPts val="0"/>
              </a:spcAft>
              <a:buClr>
                <a:schemeClr val="tx1"/>
              </a:buClr>
              <a:buSzPts val="2800"/>
              <a:buFont typeface="Arial"/>
              <a:buChar char="●"/>
            </a:pPr>
            <a:r>
              <a:rPr lang="en-IN" sz="3200" b="0" i="0" u="none" strike="noStrike" cap="none" dirty="0">
                <a:solidFill>
                  <a:schemeClr val="tx1"/>
                </a:solidFill>
                <a:latin typeface="Times New Roman" panose="02020603050405020304" pitchFamily="18" charset="0"/>
                <a:cs typeface="Times New Roman" panose="02020603050405020304" pitchFamily="18" charset="0"/>
                <a:sym typeface="Arial"/>
              </a:rPr>
              <a:t>The built-in batteries effortlessly cope with average daily life</a:t>
            </a:r>
            <a:r>
              <a:rPr lang="en-IN" sz="3200" dirty="0">
                <a:solidFill>
                  <a:schemeClr val="tx1"/>
                </a:solidFill>
                <a:latin typeface="Times New Roman" panose="02020603050405020304" pitchFamily="18" charset="0"/>
                <a:cs typeface="Times New Roman" panose="02020603050405020304" pitchFamily="18" charset="0"/>
              </a:rPr>
              <a:t>, </a:t>
            </a:r>
            <a:r>
              <a:rPr lang="en-IN" sz="3200" b="0" i="0" u="none" strike="noStrike" cap="none" dirty="0">
                <a:solidFill>
                  <a:schemeClr val="tx1"/>
                </a:solidFill>
                <a:latin typeface="Times New Roman" panose="02020603050405020304" pitchFamily="18" charset="0"/>
                <a:cs typeface="Times New Roman" panose="02020603050405020304" pitchFamily="18" charset="0"/>
                <a:sym typeface="Arial"/>
              </a:rPr>
              <a:t>due to this intelligent control system and </a:t>
            </a:r>
            <a:r>
              <a:rPr lang="en-IN" sz="3200" b="0" i="0" u="none" strike="noStrike" cap="none" dirty="0" smtClean="0">
                <a:solidFill>
                  <a:schemeClr val="tx1"/>
                </a:solidFill>
                <a:latin typeface="Times New Roman" panose="02020603050405020304" pitchFamily="18" charset="0"/>
                <a:cs typeface="Times New Roman" panose="02020603050405020304" pitchFamily="18" charset="0"/>
                <a:sym typeface="Arial"/>
              </a:rPr>
              <a:t>battery charge last</a:t>
            </a:r>
            <a:r>
              <a:rPr lang="en-IN" sz="3200" dirty="0" smtClean="0">
                <a:solidFill>
                  <a:schemeClr val="tx1"/>
                </a:solidFill>
                <a:latin typeface="Times New Roman" panose="02020603050405020304" pitchFamily="18" charset="0"/>
                <a:cs typeface="Times New Roman" panose="02020603050405020304" pitchFamily="18" charset="0"/>
              </a:rPr>
              <a:t>s</a:t>
            </a:r>
            <a:r>
              <a:rPr lang="en-IN" sz="3200" b="0" i="0" u="none" strike="noStrike" cap="none" dirty="0" smtClean="0">
                <a:solidFill>
                  <a:schemeClr val="tx1"/>
                </a:solidFill>
                <a:latin typeface="Times New Roman" panose="02020603050405020304" pitchFamily="18" charset="0"/>
                <a:cs typeface="Times New Roman" panose="02020603050405020304" pitchFamily="18" charset="0"/>
                <a:sym typeface="Arial"/>
              </a:rPr>
              <a:t>  </a:t>
            </a:r>
            <a:r>
              <a:rPr lang="en-IN" sz="3200" dirty="0">
                <a:solidFill>
                  <a:schemeClr val="tx1"/>
                </a:solidFill>
                <a:latin typeface="Times New Roman" panose="02020603050405020304" pitchFamily="18" charset="0"/>
                <a:cs typeface="Times New Roman" panose="02020603050405020304" pitchFamily="18" charset="0"/>
              </a:rPr>
              <a:t>for a</a:t>
            </a:r>
            <a:r>
              <a:rPr lang="en-IN" sz="3200" b="0" i="0" u="none" strike="noStrike" cap="none" dirty="0">
                <a:solidFill>
                  <a:schemeClr val="tx1"/>
                </a:solidFill>
                <a:latin typeface="Times New Roman" panose="02020603050405020304" pitchFamily="18" charset="0"/>
                <a:cs typeface="Times New Roman" panose="02020603050405020304" pitchFamily="18" charset="0"/>
                <a:sym typeface="Arial"/>
              </a:rPr>
              <a:t> </a:t>
            </a:r>
            <a:r>
              <a:rPr lang="en-IN" sz="3200" b="0" i="0" u="none" strike="noStrike" cap="none" dirty="0" smtClean="0">
                <a:solidFill>
                  <a:schemeClr val="tx1"/>
                </a:solidFill>
                <a:latin typeface="Times New Roman" panose="02020603050405020304" pitchFamily="18" charset="0"/>
                <a:cs typeface="Times New Roman" panose="02020603050405020304" pitchFamily="18" charset="0"/>
                <a:sym typeface="Arial"/>
              </a:rPr>
              <a:t>week.</a:t>
            </a:r>
          </a:p>
          <a:p>
            <a:pPr marL="457200" marR="0" lvl="0" indent="-406400" algn="l" rtl="0">
              <a:lnSpc>
                <a:spcPct val="100000"/>
              </a:lnSpc>
              <a:spcBef>
                <a:spcPts val="0"/>
              </a:spcBef>
              <a:spcAft>
                <a:spcPts val="0"/>
              </a:spcAft>
              <a:buClr>
                <a:schemeClr val="tx1"/>
              </a:buClr>
              <a:buSzPts val="2800"/>
              <a:buFont typeface="Arial"/>
              <a:buChar char="●"/>
            </a:pPr>
            <a:r>
              <a:rPr lang="en-IN" sz="3200" dirty="0" smtClean="0">
                <a:solidFill>
                  <a:schemeClr val="tx1"/>
                </a:solidFill>
                <a:latin typeface="Times New Roman" panose="02020603050405020304" pitchFamily="18" charset="0"/>
                <a:cs typeface="Times New Roman" panose="02020603050405020304" pitchFamily="18" charset="0"/>
              </a:rPr>
              <a:t>The </a:t>
            </a:r>
            <a:r>
              <a:rPr lang="en-IN" sz="3200" dirty="0">
                <a:solidFill>
                  <a:schemeClr val="tx1"/>
                </a:solidFill>
                <a:latin typeface="Times New Roman" panose="02020603050405020304" pitchFamily="18" charset="0"/>
                <a:cs typeface="Times New Roman" panose="02020603050405020304" pitchFamily="18" charset="0"/>
              </a:rPr>
              <a:t>shoe is designed mechanically and components are selected in a way, so as to keep it </a:t>
            </a:r>
            <a:r>
              <a:rPr lang="en-IN" sz="3200" dirty="0" smtClean="0">
                <a:solidFill>
                  <a:schemeClr val="tx1"/>
                </a:solidFill>
                <a:latin typeface="Times New Roman" panose="02020603050405020304" pitchFamily="18" charset="0"/>
                <a:cs typeface="Times New Roman" panose="02020603050405020304" pitchFamily="18" charset="0"/>
              </a:rPr>
              <a:t>small, Lightweight</a:t>
            </a:r>
            <a:r>
              <a:rPr lang="en-IN" sz="3200" dirty="0">
                <a:solidFill>
                  <a:schemeClr val="tx1"/>
                </a:solidFill>
                <a:latin typeface="Times New Roman" panose="02020603050405020304" pitchFamily="18" charset="0"/>
                <a:cs typeface="Times New Roman" panose="02020603050405020304" pitchFamily="18" charset="0"/>
              </a:rPr>
              <a:t>, simple and comfortable.</a:t>
            </a:r>
            <a:endParaRPr sz="32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g3566979934249456_106"/>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4</a:t>
            </a:fld>
            <a:endParaRPr/>
          </a:p>
        </p:txBody>
      </p:sp>
      <p:sp>
        <p:nvSpPr>
          <p:cNvPr id="139" name="Google Shape;139;g3566979934249456_106"/>
          <p:cNvSpPr txBox="1"/>
          <p:nvPr/>
        </p:nvSpPr>
        <p:spPr>
          <a:xfrm>
            <a:off x="2077100" y="284200"/>
            <a:ext cx="8809800" cy="8298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None/>
            </a:pPr>
            <a:r>
              <a:rPr lang="en-IN" sz="3600" b="1" u="sng" dirty="0">
                <a:solidFill>
                  <a:schemeClr val="tx1"/>
                </a:solidFill>
                <a:latin typeface="Times New Roman" panose="02020603050405020304" pitchFamily="18" charset="0"/>
                <a:ea typeface="Trebuchet MS"/>
                <a:cs typeface="Times New Roman" panose="02020603050405020304" pitchFamily="18" charset="0"/>
                <a:sym typeface="Trebuchet MS"/>
              </a:rPr>
              <a:t>BLOCK</a:t>
            </a:r>
            <a:r>
              <a:rPr lang="en-IN" sz="3600" b="1" dirty="0">
                <a:solidFill>
                  <a:schemeClr val="tx1"/>
                </a:solidFill>
                <a:latin typeface="Times New Roman" panose="02020603050405020304" pitchFamily="18" charset="0"/>
                <a:ea typeface="Trebuchet MS"/>
                <a:cs typeface="Times New Roman" panose="02020603050405020304" pitchFamily="18" charset="0"/>
                <a:sym typeface="Trebuchet MS"/>
              </a:rPr>
              <a:t> </a:t>
            </a:r>
            <a:r>
              <a:rPr lang="en-IN" sz="3600" b="1" u="sng" dirty="0">
                <a:solidFill>
                  <a:schemeClr val="tx1"/>
                </a:solidFill>
                <a:latin typeface="Times New Roman" panose="02020603050405020304" pitchFamily="18" charset="0"/>
                <a:ea typeface="Trebuchet MS"/>
                <a:cs typeface="Times New Roman" panose="02020603050405020304" pitchFamily="18" charset="0"/>
                <a:sym typeface="Trebuchet MS"/>
              </a:rPr>
              <a:t>DIAGRAM </a:t>
            </a:r>
            <a:endParaRPr sz="3600" b="1" u="sng" dirty="0">
              <a:solidFill>
                <a:schemeClr val="tx1"/>
              </a:solidFill>
              <a:latin typeface="Times New Roman" panose="02020603050405020304" pitchFamily="18" charset="0"/>
              <a:ea typeface="Trebuchet MS"/>
              <a:cs typeface="Times New Roman" panose="02020603050405020304" pitchFamily="18" charset="0"/>
              <a:sym typeface="Trebuchet MS"/>
            </a:endParaRPr>
          </a:p>
        </p:txBody>
      </p:sp>
      <p:pic>
        <p:nvPicPr>
          <p:cNvPr id="5" name="Picture 4" descr="C:\Users\admin\Desktop\block diagram\Slide1.JPG"/>
          <p:cNvPicPr/>
          <p:nvPr/>
        </p:nvPicPr>
        <p:blipFill>
          <a:blip r:embed="rId3">
            <a:extLst>
              <a:ext uri="{28A0092B-C50C-407E-A947-70E740481C1C}">
                <a14:useLocalDpi xmlns:a14="http://schemas.microsoft.com/office/drawing/2010/main" val="0"/>
              </a:ext>
            </a:extLst>
          </a:blip>
          <a:srcRect/>
          <a:stretch>
            <a:fillRect/>
          </a:stretch>
        </p:blipFill>
        <p:spPr bwMode="auto">
          <a:xfrm>
            <a:off x="2077099" y="1114000"/>
            <a:ext cx="8809801" cy="4877368"/>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g3566979934249456_140"/>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5</a:t>
            </a:fld>
            <a:endParaRPr/>
          </a:p>
        </p:txBody>
      </p:sp>
      <p:sp>
        <p:nvSpPr>
          <p:cNvPr id="148" name="Google Shape;148;g3566979934249456_140"/>
          <p:cNvSpPr txBox="1">
            <a:spLocks noGrp="1"/>
          </p:cNvSpPr>
          <p:nvPr>
            <p:ph type="title"/>
          </p:nvPr>
        </p:nvSpPr>
        <p:spPr>
          <a:xfrm>
            <a:off x="3509575" y="143250"/>
            <a:ext cx="6195600" cy="777300"/>
          </a:xfrm>
          <a:prstGeom prst="rect">
            <a:avLst/>
          </a:prstGeom>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Arial"/>
              <a:buNone/>
            </a:pPr>
            <a:r>
              <a:rPr lang="en-IN" sz="3600" b="1" u="sng" dirty="0">
                <a:solidFill>
                  <a:schemeClr val="tx1"/>
                </a:solidFill>
                <a:latin typeface="Times New Roman" panose="02020603050405020304" pitchFamily="18" charset="0"/>
                <a:ea typeface="Trebuchet MS"/>
                <a:cs typeface="Times New Roman" panose="02020603050405020304" pitchFamily="18" charset="0"/>
                <a:sym typeface="Trebuchet MS"/>
              </a:rPr>
              <a:t>CIRCUIT</a:t>
            </a:r>
            <a:r>
              <a:rPr lang="en-IN" sz="3600" b="1" dirty="0">
                <a:solidFill>
                  <a:schemeClr val="tx1"/>
                </a:solidFill>
                <a:latin typeface="Times New Roman" panose="02020603050405020304" pitchFamily="18" charset="0"/>
                <a:ea typeface="Trebuchet MS"/>
                <a:cs typeface="Times New Roman" panose="02020603050405020304" pitchFamily="18" charset="0"/>
                <a:sym typeface="Trebuchet MS"/>
              </a:rPr>
              <a:t> </a:t>
            </a:r>
            <a:r>
              <a:rPr lang="en-IN" sz="3600" b="1" u="sng" dirty="0">
                <a:solidFill>
                  <a:schemeClr val="tx1"/>
                </a:solidFill>
                <a:latin typeface="Times New Roman" panose="02020603050405020304" pitchFamily="18" charset="0"/>
                <a:ea typeface="Trebuchet MS"/>
                <a:cs typeface="Times New Roman" panose="02020603050405020304" pitchFamily="18" charset="0"/>
                <a:sym typeface="Trebuchet MS"/>
              </a:rPr>
              <a:t>DIAGRAM</a:t>
            </a:r>
            <a:endParaRPr sz="3600" u="sng" dirty="0">
              <a:solidFill>
                <a:schemeClr val="tx1"/>
              </a:solidFill>
              <a:latin typeface="Times New Roman" panose="02020603050405020304" pitchFamily="18" charset="0"/>
              <a:cs typeface="Times New Roman" panose="02020603050405020304" pitchFamily="18" charset="0"/>
            </a:endParaRPr>
          </a:p>
        </p:txBody>
      </p:sp>
      <p:pic>
        <p:nvPicPr>
          <p:cNvPr id="5" name="Picture 4" descr="C:\Users\admin\Downloads\WhatsApp Image 2022-12-18 at 1.05.07 PM.jpeg"/>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4024201" y="-952543"/>
            <a:ext cx="5166348" cy="891253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g17e8a1bb893_0_23"/>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6</a:t>
            </a:fld>
            <a:endParaRPr/>
          </a:p>
        </p:txBody>
      </p:sp>
      <p:sp>
        <p:nvSpPr>
          <p:cNvPr id="164" name="Google Shape;164;g17e8a1bb893_0_23"/>
          <p:cNvSpPr txBox="1">
            <a:spLocks noGrp="1"/>
          </p:cNvSpPr>
          <p:nvPr>
            <p:ph type="title"/>
          </p:nvPr>
        </p:nvSpPr>
        <p:spPr>
          <a:xfrm>
            <a:off x="2041275" y="0"/>
            <a:ext cx="8858700" cy="800400"/>
          </a:xfrm>
          <a:prstGeom prst="rect">
            <a:avLst/>
          </a:prstGeom>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1100"/>
              <a:buFont typeface="Arial"/>
              <a:buNone/>
            </a:pPr>
            <a:r>
              <a:rPr lang="en-IN" sz="3600" b="1" u="sng" dirty="0">
                <a:solidFill>
                  <a:schemeClr val="tx1"/>
                </a:solidFill>
                <a:latin typeface="Times New Roman" panose="02020603050405020304" pitchFamily="18" charset="0"/>
                <a:ea typeface="Trebuchet MS"/>
                <a:cs typeface="Times New Roman" panose="02020603050405020304" pitchFamily="18" charset="0"/>
                <a:sym typeface="Trebuchet MS"/>
              </a:rPr>
              <a:t>COMPONENTS</a:t>
            </a:r>
            <a:r>
              <a:rPr lang="en-IN" sz="3600" b="1" dirty="0">
                <a:solidFill>
                  <a:schemeClr val="tx1"/>
                </a:solidFill>
                <a:latin typeface="Times New Roman" panose="02020603050405020304" pitchFamily="18" charset="0"/>
                <a:ea typeface="Trebuchet MS"/>
                <a:cs typeface="Times New Roman" panose="02020603050405020304" pitchFamily="18" charset="0"/>
                <a:sym typeface="Trebuchet MS"/>
              </a:rPr>
              <a:t> </a:t>
            </a:r>
            <a:r>
              <a:rPr lang="en-IN" sz="3600" b="1" u="sng" dirty="0" smtClean="0">
                <a:solidFill>
                  <a:schemeClr val="tx1"/>
                </a:solidFill>
                <a:latin typeface="Times New Roman" panose="02020603050405020304" pitchFamily="18" charset="0"/>
                <a:ea typeface="Trebuchet MS"/>
                <a:cs typeface="Times New Roman" panose="02020603050405020304" pitchFamily="18" charset="0"/>
                <a:sym typeface="Trebuchet MS"/>
              </a:rPr>
              <a:t>PURCHASED</a:t>
            </a:r>
            <a:endParaRPr sz="3600" b="1" u="sng" dirty="0">
              <a:solidFill>
                <a:schemeClr val="tx1"/>
              </a:solidFill>
              <a:latin typeface="Times New Roman" panose="02020603050405020304" pitchFamily="18" charset="0"/>
              <a:ea typeface="Trebuchet MS"/>
              <a:cs typeface="Times New Roman" panose="02020603050405020304" pitchFamily="18" charset="0"/>
              <a:sym typeface="Trebuchet MS"/>
            </a:endParaRPr>
          </a:p>
        </p:txBody>
      </p:sp>
      <p:graphicFrame>
        <p:nvGraphicFramePr>
          <p:cNvPr id="165" name="Google Shape;165;g17e8a1bb893_0_23"/>
          <p:cNvGraphicFramePr/>
          <p:nvPr>
            <p:extLst>
              <p:ext uri="{D42A27DB-BD31-4B8C-83A1-F6EECF244321}">
                <p14:modId xmlns:p14="http://schemas.microsoft.com/office/powerpoint/2010/main" val="1744332582"/>
              </p:ext>
            </p:extLst>
          </p:nvPr>
        </p:nvGraphicFramePr>
        <p:xfrm>
          <a:off x="2142698" y="800403"/>
          <a:ext cx="8454716" cy="5303280"/>
        </p:xfrm>
        <a:graphic>
          <a:graphicData uri="http://schemas.openxmlformats.org/drawingml/2006/table">
            <a:tbl>
              <a:tblPr>
                <a:noFill/>
                <a:tableStyleId>{D7304165-C8EA-4FC0-BD54-095C7FD81CC2}</a:tableStyleId>
              </a:tblPr>
              <a:tblGrid>
                <a:gridCol w="4227358"/>
                <a:gridCol w="4227358"/>
              </a:tblGrid>
              <a:tr h="601366">
                <a:tc>
                  <a:txBody>
                    <a:bodyPr/>
                    <a:lstStyle/>
                    <a:p>
                      <a:pPr marL="0" lvl="0" indent="0" algn="ctr" rtl="0">
                        <a:spcBef>
                          <a:spcPts val="0"/>
                        </a:spcBef>
                        <a:spcAft>
                          <a:spcPts val="0"/>
                        </a:spcAft>
                        <a:buNone/>
                      </a:pPr>
                      <a:r>
                        <a:rPr lang="en-IN" sz="2800" b="1" dirty="0">
                          <a:solidFill>
                            <a:sysClr val="windowText" lastClr="000000"/>
                          </a:solidFill>
                          <a:latin typeface="Times New Roman" panose="02020603050405020304" pitchFamily="18" charset="0"/>
                          <a:cs typeface="Times New Roman" panose="02020603050405020304" pitchFamily="18" charset="0"/>
                        </a:rPr>
                        <a:t>NAME</a:t>
                      </a:r>
                      <a:endParaRPr sz="2800" b="1" dirty="0">
                        <a:solidFill>
                          <a:sysClr val="windowText" lastClr="000000"/>
                        </a:solidFill>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lvl="0" indent="0" algn="ctr" rtl="0">
                        <a:spcBef>
                          <a:spcPts val="0"/>
                        </a:spcBef>
                        <a:spcAft>
                          <a:spcPts val="0"/>
                        </a:spcAft>
                        <a:buNone/>
                      </a:pPr>
                      <a:r>
                        <a:rPr lang="en-IN" sz="2800" b="1" dirty="0" smtClean="0">
                          <a:latin typeface="Times New Roman" panose="02020603050405020304" pitchFamily="18" charset="0"/>
                          <a:cs typeface="Times New Roman" panose="02020603050405020304" pitchFamily="18" charset="0"/>
                        </a:rPr>
                        <a:t>SPECIFICATIONS</a:t>
                      </a:r>
                      <a:endParaRPr sz="2800" b="1" dirty="0">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r>
              <a:tr h="601366">
                <a:tc>
                  <a:txBody>
                    <a:bodyPr/>
                    <a:lstStyle/>
                    <a:p>
                      <a:pPr marL="0" lvl="0" indent="0" algn="l" rtl="0">
                        <a:spcBef>
                          <a:spcPts val="0"/>
                        </a:spcBef>
                        <a:spcAft>
                          <a:spcPts val="0"/>
                        </a:spcAft>
                        <a:buNone/>
                      </a:pPr>
                      <a:r>
                        <a:rPr lang="en-IN" sz="2800" dirty="0">
                          <a:solidFill>
                            <a:schemeClr val="dk1"/>
                          </a:solidFill>
                          <a:latin typeface="Times New Roman" panose="02020603050405020304" pitchFamily="18" charset="0"/>
                          <a:cs typeface="Times New Roman" panose="02020603050405020304" pitchFamily="18" charset="0"/>
                        </a:rPr>
                        <a:t>Charging Board </a:t>
                      </a:r>
                      <a:endParaRPr sz="2800" dirty="0">
                        <a:solidFill>
                          <a:schemeClr val="dk1"/>
                        </a:solidFill>
                        <a:highlight>
                          <a:schemeClr val="accent1"/>
                        </a:highlight>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2800" dirty="0" smtClean="0">
                          <a:ln>
                            <a:noFill/>
                          </a:ln>
                          <a:solidFill>
                            <a:schemeClr val="tx1"/>
                          </a:solidFill>
                          <a:latin typeface="Times New Roman" panose="02020603050405020304" pitchFamily="18" charset="0"/>
                          <a:cs typeface="Times New Roman" panose="02020603050405020304" pitchFamily="18" charset="0"/>
                        </a:rPr>
                        <a:t>3V DC TP</a:t>
                      </a:r>
                      <a:r>
                        <a:rPr lang="en-IN" sz="2800" baseline="0" dirty="0" smtClean="0">
                          <a:ln>
                            <a:noFill/>
                          </a:ln>
                          <a:solidFill>
                            <a:schemeClr val="tx1"/>
                          </a:solidFill>
                          <a:latin typeface="Times New Roman" panose="02020603050405020304" pitchFamily="18" charset="0"/>
                          <a:cs typeface="Times New Roman" panose="02020603050405020304" pitchFamily="18" charset="0"/>
                        </a:rPr>
                        <a:t> 4056 </a:t>
                      </a:r>
                      <a:r>
                        <a:rPr lang="en-IN" sz="2800" dirty="0" smtClean="0">
                          <a:ln>
                            <a:noFill/>
                          </a:ln>
                          <a:solidFill>
                            <a:schemeClr val="tx1"/>
                          </a:solidFill>
                          <a:latin typeface="Times New Roman" panose="02020603050405020304" pitchFamily="18" charset="0"/>
                          <a:cs typeface="Times New Roman" panose="02020603050405020304" pitchFamily="18" charset="0"/>
                        </a:rPr>
                        <a:t> </a:t>
                      </a:r>
                      <a:endParaRPr lang="en-IN" sz="2800" dirty="0" smtClean="0">
                        <a:ln>
                          <a:noFill/>
                        </a:ln>
                        <a:solidFill>
                          <a:schemeClr val="tx1"/>
                        </a:solidFill>
                        <a:highlight>
                          <a:schemeClr val="accent1"/>
                        </a:highlight>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022344">
                <a:tc>
                  <a:txBody>
                    <a:bodyPr/>
                    <a:lstStyle/>
                    <a:p>
                      <a:pPr marL="0" lvl="0" indent="0" algn="l" rtl="0">
                        <a:spcBef>
                          <a:spcPts val="0"/>
                        </a:spcBef>
                        <a:spcAft>
                          <a:spcPts val="0"/>
                        </a:spcAft>
                        <a:buNone/>
                      </a:pPr>
                      <a:r>
                        <a:rPr lang="en-IN" sz="2800" dirty="0" smtClean="0">
                          <a:solidFill>
                            <a:schemeClr val="dk1"/>
                          </a:solidFill>
                          <a:latin typeface="Times New Roman" panose="02020603050405020304" pitchFamily="18" charset="0"/>
                          <a:cs typeface="Times New Roman" panose="02020603050405020304" pitchFamily="18" charset="0"/>
                        </a:rPr>
                        <a:t>Arduino </a:t>
                      </a:r>
                      <a:r>
                        <a:rPr lang="en-IN" sz="2800" dirty="0">
                          <a:solidFill>
                            <a:schemeClr val="dk1"/>
                          </a:solidFill>
                          <a:latin typeface="Times New Roman" panose="02020603050405020304" pitchFamily="18" charset="0"/>
                          <a:cs typeface="Times New Roman" panose="02020603050405020304" pitchFamily="18" charset="0"/>
                        </a:rPr>
                        <a:t>NANO </a:t>
                      </a:r>
                      <a:r>
                        <a:rPr lang="en-IN" sz="2800" dirty="0" smtClean="0">
                          <a:solidFill>
                            <a:schemeClr val="dk1"/>
                          </a:solidFill>
                          <a:latin typeface="Times New Roman" panose="02020603050405020304" pitchFamily="18" charset="0"/>
                          <a:cs typeface="Times New Roman" panose="02020603050405020304" pitchFamily="18" charset="0"/>
                        </a:rPr>
                        <a:t>Atmega 328p/CH340</a:t>
                      </a:r>
                      <a:endParaRPr sz="2800" dirty="0">
                        <a:solidFill>
                          <a:schemeClr val="dk1"/>
                        </a:solidFill>
                        <a:highlight>
                          <a:schemeClr val="accent1"/>
                        </a:highlight>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lvl="0" indent="0" algn="ctr" rtl="0">
                        <a:spcBef>
                          <a:spcPts val="0"/>
                        </a:spcBef>
                        <a:spcAft>
                          <a:spcPts val="0"/>
                        </a:spcAft>
                        <a:buNone/>
                      </a:pPr>
                      <a:r>
                        <a:rPr lang="en-IN" sz="2800" dirty="0">
                          <a:ln>
                            <a:noFill/>
                          </a:ln>
                          <a:solidFill>
                            <a:schemeClr val="tx1"/>
                          </a:solidFill>
                          <a:latin typeface="Times New Roman" panose="02020603050405020304" pitchFamily="18" charset="0"/>
                          <a:cs typeface="Times New Roman" panose="02020603050405020304" pitchFamily="18" charset="0"/>
                        </a:rPr>
                        <a:t>V3.0 </a:t>
                      </a:r>
                      <a:endParaRPr sz="2800" dirty="0">
                        <a:ln>
                          <a:noFill/>
                        </a:ln>
                        <a:solidFill>
                          <a:schemeClr val="tx1"/>
                        </a:solidFill>
                        <a:highlight>
                          <a:schemeClr val="accent1"/>
                        </a:highlight>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r>
              <a:tr h="601366">
                <a:tc>
                  <a:txBody>
                    <a:bodyPr/>
                    <a:lstStyle/>
                    <a:p>
                      <a:pPr marL="0" lvl="0" indent="0" algn="l" rtl="0">
                        <a:spcBef>
                          <a:spcPts val="0"/>
                        </a:spcBef>
                        <a:spcAft>
                          <a:spcPts val="0"/>
                        </a:spcAft>
                        <a:buNone/>
                      </a:pPr>
                      <a:r>
                        <a:rPr lang="en-IN" sz="2800" dirty="0">
                          <a:solidFill>
                            <a:schemeClr val="dk1"/>
                          </a:solidFill>
                          <a:latin typeface="Times New Roman" panose="02020603050405020304" pitchFamily="18" charset="0"/>
                          <a:cs typeface="Times New Roman" panose="02020603050405020304" pitchFamily="18" charset="0"/>
                        </a:rPr>
                        <a:t>Battery </a:t>
                      </a:r>
                      <a:endParaRPr sz="2800" dirty="0">
                        <a:solidFill>
                          <a:schemeClr val="dk1"/>
                        </a:solidFill>
                        <a:highlight>
                          <a:schemeClr val="accent1"/>
                        </a:highlight>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lvl="0" indent="0" algn="ctr" rtl="0">
                        <a:spcBef>
                          <a:spcPts val="0"/>
                        </a:spcBef>
                        <a:spcAft>
                          <a:spcPts val="0"/>
                        </a:spcAft>
                        <a:buNone/>
                      </a:pPr>
                      <a:r>
                        <a:rPr lang="en-IN" sz="2800" dirty="0">
                          <a:ln>
                            <a:noFill/>
                          </a:ln>
                          <a:solidFill>
                            <a:schemeClr val="tx1"/>
                          </a:solidFill>
                          <a:latin typeface="Times New Roman" panose="02020603050405020304" pitchFamily="18" charset="0"/>
                          <a:cs typeface="Times New Roman" panose="02020603050405020304" pitchFamily="18" charset="0"/>
                        </a:rPr>
                        <a:t>3.7 </a:t>
                      </a:r>
                      <a:r>
                        <a:rPr lang="en-IN" sz="2800" dirty="0" smtClean="0">
                          <a:ln>
                            <a:noFill/>
                          </a:ln>
                          <a:solidFill>
                            <a:schemeClr val="tx1"/>
                          </a:solidFill>
                          <a:latin typeface="Times New Roman" panose="02020603050405020304" pitchFamily="18" charset="0"/>
                          <a:cs typeface="Times New Roman" panose="02020603050405020304" pitchFamily="18" charset="0"/>
                        </a:rPr>
                        <a:t>V 1050mAh</a:t>
                      </a:r>
                      <a:endParaRPr sz="2800" dirty="0">
                        <a:ln>
                          <a:noFill/>
                        </a:ln>
                        <a:solidFill>
                          <a:schemeClr val="tx1"/>
                        </a:solidFill>
                        <a:highlight>
                          <a:schemeClr val="accent1"/>
                        </a:highlight>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601366">
                <a:tc>
                  <a:txBody>
                    <a:bodyPr/>
                    <a:lstStyle/>
                    <a:p>
                      <a:pPr marL="0" lvl="0" indent="0" algn="l" rtl="0">
                        <a:spcBef>
                          <a:spcPts val="0"/>
                        </a:spcBef>
                        <a:spcAft>
                          <a:spcPts val="0"/>
                        </a:spcAft>
                        <a:buNone/>
                      </a:pPr>
                      <a:r>
                        <a:rPr lang="en-IN" sz="2800" dirty="0">
                          <a:solidFill>
                            <a:schemeClr val="dk1"/>
                          </a:solidFill>
                          <a:latin typeface="Times New Roman" panose="02020603050405020304" pitchFamily="18" charset="0"/>
                          <a:cs typeface="Times New Roman" panose="02020603050405020304" pitchFamily="18" charset="0"/>
                        </a:rPr>
                        <a:t>Vibration </a:t>
                      </a:r>
                      <a:r>
                        <a:rPr lang="en-IN" sz="2800" dirty="0" smtClean="0">
                          <a:solidFill>
                            <a:schemeClr val="dk1"/>
                          </a:solidFill>
                          <a:latin typeface="Times New Roman" panose="02020603050405020304" pitchFamily="18" charset="0"/>
                          <a:cs typeface="Times New Roman" panose="02020603050405020304" pitchFamily="18" charset="0"/>
                        </a:rPr>
                        <a:t>Motor</a:t>
                      </a:r>
                      <a:endParaRPr sz="2800" dirty="0">
                        <a:solidFill>
                          <a:schemeClr val="dk1"/>
                        </a:solidFill>
                        <a:highlight>
                          <a:schemeClr val="accent1"/>
                        </a:highlight>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lvl="0" indent="0" algn="ctr" rtl="0">
                        <a:spcBef>
                          <a:spcPts val="0"/>
                        </a:spcBef>
                        <a:spcAft>
                          <a:spcPts val="0"/>
                        </a:spcAft>
                        <a:buNone/>
                      </a:pPr>
                      <a:r>
                        <a:rPr lang="en-US" sz="2800" dirty="0" smtClean="0">
                          <a:ln>
                            <a:noFill/>
                          </a:ln>
                          <a:solidFill>
                            <a:schemeClr val="tx1"/>
                          </a:solidFill>
                          <a:latin typeface="Times New Roman" panose="02020603050405020304" pitchFamily="18" charset="0"/>
                          <a:cs typeface="Times New Roman" panose="02020603050405020304" pitchFamily="18" charset="0"/>
                        </a:rPr>
                        <a:t>3V DC 1027</a:t>
                      </a:r>
                      <a:endParaRPr sz="2800" dirty="0">
                        <a:ln>
                          <a:noFill/>
                        </a:ln>
                        <a:solidFill>
                          <a:schemeClr val="tx1"/>
                        </a:solidFill>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r>
              <a:tr h="601366">
                <a:tc>
                  <a:txBody>
                    <a:bodyPr/>
                    <a:lstStyle/>
                    <a:p>
                      <a:pPr marL="0" lvl="0" indent="0" algn="l" rtl="0">
                        <a:spcBef>
                          <a:spcPts val="0"/>
                        </a:spcBef>
                        <a:spcAft>
                          <a:spcPts val="0"/>
                        </a:spcAft>
                        <a:buNone/>
                      </a:pPr>
                      <a:r>
                        <a:rPr lang="en-IN" sz="2800" dirty="0" smtClean="0">
                          <a:solidFill>
                            <a:schemeClr val="dk1"/>
                          </a:solidFill>
                          <a:latin typeface="Times New Roman" panose="02020603050405020304" pitchFamily="18" charset="0"/>
                          <a:cs typeface="Times New Roman" panose="02020603050405020304" pitchFamily="18" charset="0"/>
                        </a:rPr>
                        <a:t>Ultrasonic </a:t>
                      </a:r>
                      <a:r>
                        <a:rPr lang="en-IN" sz="2800" dirty="0">
                          <a:solidFill>
                            <a:schemeClr val="dk1"/>
                          </a:solidFill>
                          <a:latin typeface="Times New Roman" panose="02020603050405020304" pitchFamily="18" charset="0"/>
                          <a:cs typeface="Times New Roman" panose="02020603050405020304" pitchFamily="18" charset="0"/>
                        </a:rPr>
                        <a:t>Sensor</a:t>
                      </a:r>
                      <a:endParaRPr sz="2800" dirty="0">
                        <a:solidFill>
                          <a:schemeClr val="dk1"/>
                        </a:solidFill>
                        <a:highlight>
                          <a:schemeClr val="accent1"/>
                        </a:highlight>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lvl="0" indent="0" algn="ctr" rtl="0">
                        <a:spcBef>
                          <a:spcPts val="0"/>
                        </a:spcBef>
                        <a:spcAft>
                          <a:spcPts val="0"/>
                        </a:spcAft>
                        <a:buNone/>
                      </a:pPr>
                      <a:r>
                        <a:rPr lang="en-US" sz="2800" dirty="0" smtClean="0">
                          <a:ln>
                            <a:noFill/>
                          </a:ln>
                          <a:solidFill>
                            <a:schemeClr val="tx1"/>
                          </a:solidFill>
                          <a:latin typeface="Times New Roman" panose="02020603050405020304" pitchFamily="18" charset="0"/>
                          <a:cs typeface="Times New Roman" panose="02020603050405020304" pitchFamily="18" charset="0"/>
                        </a:rPr>
                        <a:t>HC-SR04</a:t>
                      </a:r>
                      <a:endParaRPr sz="2800" dirty="0">
                        <a:ln>
                          <a:noFill/>
                        </a:ln>
                        <a:solidFill>
                          <a:schemeClr val="tx1"/>
                        </a:solidFill>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601366">
                <a:tc>
                  <a:txBody>
                    <a:bodyPr/>
                    <a:lstStyle/>
                    <a:p>
                      <a:pPr marL="0" lvl="0" indent="0" algn="l" rtl="0">
                        <a:spcBef>
                          <a:spcPts val="0"/>
                        </a:spcBef>
                        <a:spcAft>
                          <a:spcPts val="0"/>
                        </a:spcAft>
                        <a:buNone/>
                      </a:pPr>
                      <a:r>
                        <a:rPr lang="en-IN" sz="2800" dirty="0" smtClean="0">
                          <a:solidFill>
                            <a:schemeClr val="dk1"/>
                          </a:solidFill>
                          <a:latin typeface="Times New Roman" panose="02020603050405020304" pitchFamily="18" charset="0"/>
                          <a:cs typeface="Times New Roman" panose="02020603050405020304" pitchFamily="18" charset="0"/>
                        </a:rPr>
                        <a:t>Bridge</a:t>
                      </a:r>
                      <a:r>
                        <a:rPr lang="en-IN" sz="2800" baseline="0" dirty="0" smtClean="0">
                          <a:solidFill>
                            <a:schemeClr val="dk1"/>
                          </a:solidFill>
                          <a:latin typeface="Times New Roman" panose="02020603050405020304" pitchFamily="18" charset="0"/>
                          <a:cs typeface="Times New Roman" panose="02020603050405020304" pitchFamily="18" charset="0"/>
                        </a:rPr>
                        <a:t> Wave Rectifier</a:t>
                      </a:r>
                      <a:endParaRPr lang="en-IN" sz="2800" dirty="0" smtClean="0">
                        <a:solidFill>
                          <a:schemeClr val="dk1"/>
                        </a:solidFill>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lvl="0" indent="0" algn="ctr" rtl="0">
                        <a:spcBef>
                          <a:spcPts val="0"/>
                        </a:spcBef>
                        <a:spcAft>
                          <a:spcPts val="0"/>
                        </a:spcAft>
                        <a:buNone/>
                      </a:pPr>
                      <a:r>
                        <a:rPr lang="en-US" sz="2800" dirty="0" smtClean="0">
                          <a:ln>
                            <a:noFill/>
                          </a:ln>
                          <a:solidFill>
                            <a:schemeClr val="tx1"/>
                          </a:solidFill>
                          <a:latin typeface="Times New Roman" panose="02020603050405020304" pitchFamily="18" charset="0"/>
                          <a:cs typeface="Times New Roman" panose="02020603050405020304" pitchFamily="18" charset="0"/>
                        </a:rPr>
                        <a:t>1N4007</a:t>
                      </a:r>
                      <a:endParaRPr sz="2800" dirty="0">
                        <a:ln>
                          <a:noFill/>
                        </a:ln>
                        <a:solidFill>
                          <a:schemeClr val="tx1"/>
                        </a:solidFill>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r>
              <a:tr h="601366">
                <a:tc>
                  <a:txBody>
                    <a:bodyPr/>
                    <a:lstStyle/>
                    <a:p>
                      <a:pPr marL="0" lvl="0" indent="0" algn="l" rtl="0">
                        <a:spcBef>
                          <a:spcPts val="0"/>
                        </a:spcBef>
                        <a:spcAft>
                          <a:spcPts val="0"/>
                        </a:spcAft>
                        <a:buNone/>
                      </a:pPr>
                      <a:r>
                        <a:rPr lang="en-IN" sz="2800" dirty="0" smtClean="0">
                          <a:solidFill>
                            <a:schemeClr val="dk1"/>
                          </a:solidFill>
                          <a:latin typeface="Times New Roman" panose="02020603050405020304" pitchFamily="18" charset="0"/>
                          <a:cs typeface="Times New Roman" panose="02020603050405020304" pitchFamily="18" charset="0"/>
                        </a:rPr>
                        <a:t>Piezo </a:t>
                      </a:r>
                      <a:r>
                        <a:rPr lang="en-IN" sz="2800" dirty="0">
                          <a:solidFill>
                            <a:schemeClr val="dk1"/>
                          </a:solidFill>
                          <a:latin typeface="Times New Roman" panose="02020603050405020304" pitchFamily="18" charset="0"/>
                          <a:cs typeface="Times New Roman" panose="02020603050405020304" pitchFamily="18" charset="0"/>
                        </a:rPr>
                        <a:t>Electric </a:t>
                      </a:r>
                      <a:r>
                        <a:rPr lang="en-IN" sz="2800" dirty="0" smtClean="0">
                          <a:solidFill>
                            <a:schemeClr val="dk1"/>
                          </a:solidFill>
                          <a:latin typeface="Times New Roman" panose="02020603050405020304" pitchFamily="18" charset="0"/>
                          <a:cs typeface="Times New Roman" panose="02020603050405020304" pitchFamily="18" charset="0"/>
                        </a:rPr>
                        <a:t>Disk</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lvl="0" indent="0" algn="ctr" rtl="0">
                        <a:spcBef>
                          <a:spcPts val="0"/>
                        </a:spcBef>
                        <a:spcAft>
                          <a:spcPts val="0"/>
                        </a:spcAft>
                        <a:buNone/>
                      </a:pPr>
                      <a:r>
                        <a:rPr lang="en-US" sz="2800" dirty="0" smtClean="0">
                          <a:ln>
                            <a:noFill/>
                          </a:ln>
                          <a:solidFill>
                            <a:schemeClr val="tx1"/>
                          </a:solidFill>
                          <a:latin typeface="Times New Roman" panose="02020603050405020304" pitchFamily="18" charset="0"/>
                          <a:cs typeface="Times New Roman" panose="02020603050405020304" pitchFamily="18" charset="0"/>
                        </a:rPr>
                        <a:t>-</a:t>
                      </a:r>
                      <a:endParaRPr sz="2800" dirty="0">
                        <a:ln>
                          <a:noFill/>
                        </a:ln>
                        <a:solidFill>
                          <a:schemeClr val="tx1"/>
                        </a:solidFill>
                        <a:latin typeface="Times New Roman" panose="02020603050405020304" pitchFamily="18" charset="0"/>
                        <a:cs typeface="Times New Roman" panose="02020603050405020304" pitchFamily="18"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g17e8a1bb893_0_42"/>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7</a:t>
            </a:fld>
            <a:endParaRPr/>
          </a:p>
        </p:txBody>
      </p:sp>
      <p:sp>
        <p:nvSpPr>
          <p:cNvPr id="181" name="Google Shape;181;g17e8a1bb893_0_42"/>
          <p:cNvSpPr txBox="1">
            <a:spLocks noGrp="1"/>
          </p:cNvSpPr>
          <p:nvPr>
            <p:ph type="title"/>
          </p:nvPr>
        </p:nvSpPr>
        <p:spPr>
          <a:xfrm>
            <a:off x="3437450" y="327700"/>
            <a:ext cx="6446700" cy="1015200"/>
          </a:xfrm>
          <a:prstGeom prst="rect">
            <a:avLst/>
          </a:prstGeom>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1100"/>
              <a:buFont typeface="Arial"/>
              <a:buNone/>
            </a:pPr>
            <a:r>
              <a:rPr lang="en-IN" sz="3600" b="1" u="sng" dirty="0">
                <a:solidFill>
                  <a:schemeClr val="tx1"/>
                </a:solidFill>
                <a:latin typeface="Times New Roman" panose="02020603050405020304" pitchFamily="18" charset="0"/>
                <a:ea typeface="Trebuchet MS"/>
                <a:cs typeface="Times New Roman" panose="02020603050405020304" pitchFamily="18" charset="0"/>
                <a:sym typeface="Trebuchet MS"/>
              </a:rPr>
              <a:t>ARDUINO</a:t>
            </a:r>
            <a:r>
              <a:rPr lang="en-IN" sz="3600" b="1" dirty="0">
                <a:solidFill>
                  <a:schemeClr val="tx1"/>
                </a:solidFill>
                <a:latin typeface="Times New Roman" panose="02020603050405020304" pitchFamily="18" charset="0"/>
                <a:ea typeface="Trebuchet MS"/>
                <a:cs typeface="Times New Roman" panose="02020603050405020304" pitchFamily="18" charset="0"/>
                <a:sym typeface="Trebuchet MS"/>
              </a:rPr>
              <a:t> </a:t>
            </a:r>
            <a:r>
              <a:rPr lang="en-IN" sz="3600" b="1" u="sng" dirty="0">
                <a:solidFill>
                  <a:schemeClr val="tx1"/>
                </a:solidFill>
                <a:latin typeface="Times New Roman" panose="02020603050405020304" pitchFamily="18" charset="0"/>
                <a:ea typeface="Trebuchet MS"/>
                <a:cs typeface="Times New Roman" panose="02020603050405020304" pitchFamily="18" charset="0"/>
                <a:sym typeface="Trebuchet MS"/>
              </a:rPr>
              <a:t>NANO </a:t>
            </a:r>
            <a:endParaRPr sz="4100" b="1" u="sng" dirty="0">
              <a:solidFill>
                <a:schemeClr val="tx1"/>
              </a:solidFill>
              <a:latin typeface="Times New Roman" panose="02020603050405020304" pitchFamily="18" charset="0"/>
              <a:ea typeface="Trebuchet MS"/>
              <a:cs typeface="Times New Roman" panose="02020603050405020304" pitchFamily="18" charset="0"/>
              <a:sym typeface="Trebuchet MS"/>
            </a:endParaRPr>
          </a:p>
        </p:txBody>
      </p:sp>
      <p:pic>
        <p:nvPicPr>
          <p:cNvPr id="182" name="Google Shape;182;g17e8a1bb893_0_42"/>
          <p:cNvPicPr preferRelativeResize="0"/>
          <p:nvPr/>
        </p:nvPicPr>
        <p:blipFill>
          <a:blip r:embed="rId3">
            <a:alphaModFix/>
          </a:blip>
          <a:stretch>
            <a:fillRect/>
          </a:stretch>
        </p:blipFill>
        <p:spPr>
          <a:xfrm>
            <a:off x="1896000" y="1987575"/>
            <a:ext cx="4200000" cy="3013050"/>
          </a:xfrm>
          <a:prstGeom prst="rect">
            <a:avLst/>
          </a:prstGeom>
          <a:noFill/>
          <a:ln w="19050" cap="flat" cmpd="sng">
            <a:solidFill>
              <a:schemeClr val="lt1"/>
            </a:solidFill>
            <a:prstDash val="solid"/>
            <a:round/>
            <a:headEnd type="none" w="sm" len="sm"/>
            <a:tailEnd type="none" w="sm" len="sm"/>
          </a:ln>
        </p:spPr>
      </p:pic>
      <p:sp>
        <p:nvSpPr>
          <p:cNvPr id="183" name="Google Shape;183;g17e8a1bb893_0_42"/>
          <p:cNvSpPr txBox="1"/>
          <p:nvPr/>
        </p:nvSpPr>
        <p:spPr>
          <a:xfrm>
            <a:off x="6096000" y="1987575"/>
            <a:ext cx="4898400" cy="3570178"/>
          </a:xfrm>
          <a:prstGeom prst="rect">
            <a:avLst/>
          </a:prstGeom>
          <a:noFill/>
          <a:ln>
            <a:noFill/>
          </a:ln>
        </p:spPr>
        <p:txBody>
          <a:bodyPr spcFirstLastPara="1" wrap="square" lIns="91425" tIns="91425" rIns="91425" bIns="91425" anchor="t" anchorCtr="0">
            <a:spAutoFit/>
          </a:bodyPr>
          <a:lstStyle/>
          <a:p>
            <a:pPr marL="457200" lvl="0" indent="-352425" algn="l" rtl="0">
              <a:spcBef>
                <a:spcPts val="0"/>
              </a:spcBef>
              <a:spcAft>
                <a:spcPts val="0"/>
              </a:spcAft>
              <a:buClr>
                <a:schemeClr val="dk1"/>
              </a:buClr>
              <a:buSzPts val="1950"/>
              <a:buChar char="●"/>
            </a:pPr>
            <a:r>
              <a:rPr lang="en-IN" sz="2000" b="1" dirty="0">
                <a:solidFill>
                  <a:schemeClr val="dk1"/>
                </a:solidFill>
                <a:highlight>
                  <a:srgbClr val="FFFFFF"/>
                </a:highlight>
                <a:latin typeface="Times New Roman" panose="02020603050405020304" pitchFamily="18" charset="0"/>
                <a:cs typeface="Times New Roman" panose="02020603050405020304" pitchFamily="18" charset="0"/>
              </a:rPr>
              <a:t>The Arduino Nano is a small, complete, and breadboard-friendly board based on the </a:t>
            </a:r>
            <a:r>
              <a:rPr lang="en-IN" sz="2000" b="1" dirty="0" smtClean="0">
                <a:solidFill>
                  <a:schemeClr val="dk1"/>
                </a:solidFill>
                <a:highlight>
                  <a:srgbClr val="FFFFFF"/>
                </a:highlight>
                <a:latin typeface="Times New Roman" panose="02020603050405020304" pitchFamily="18" charset="0"/>
                <a:cs typeface="Times New Roman" panose="02020603050405020304" pitchFamily="18" charset="0"/>
              </a:rPr>
              <a:t>ATmega328p/CH340 </a:t>
            </a:r>
            <a:r>
              <a:rPr lang="en-IN" sz="2000" b="1" dirty="0">
                <a:solidFill>
                  <a:schemeClr val="dk1"/>
                </a:solidFill>
                <a:highlight>
                  <a:srgbClr val="FFFFFF"/>
                </a:highlight>
                <a:latin typeface="Times New Roman" panose="02020603050405020304" pitchFamily="18" charset="0"/>
                <a:cs typeface="Times New Roman" panose="02020603050405020304" pitchFamily="18" charset="0"/>
              </a:rPr>
              <a:t>(Arduino Nano </a:t>
            </a:r>
            <a:r>
              <a:rPr lang="en-IN" sz="2000" b="1" dirty="0" smtClean="0">
                <a:solidFill>
                  <a:schemeClr val="dk1"/>
                </a:solidFill>
                <a:highlight>
                  <a:srgbClr val="FFFFFF"/>
                </a:highlight>
                <a:latin typeface="Times New Roman" panose="02020603050405020304" pitchFamily="18" charset="0"/>
                <a:cs typeface="Times New Roman" panose="02020603050405020304" pitchFamily="18" charset="0"/>
              </a:rPr>
              <a:t>v3.0).</a:t>
            </a:r>
            <a:endParaRPr sz="2000" b="1" dirty="0">
              <a:solidFill>
                <a:schemeClr val="dk1"/>
              </a:solidFill>
              <a:highlight>
                <a:srgbClr val="FFFFFF"/>
              </a:highlight>
              <a:latin typeface="Times New Roman" panose="02020603050405020304" pitchFamily="18" charset="0"/>
              <a:cs typeface="Times New Roman" panose="02020603050405020304" pitchFamily="18" charset="0"/>
            </a:endParaRPr>
          </a:p>
          <a:p>
            <a:pPr marL="457200" lvl="0" indent="-352425">
              <a:buClr>
                <a:schemeClr val="dk1"/>
              </a:buClr>
              <a:buSzPts val="1950"/>
              <a:buChar char="●"/>
            </a:pPr>
            <a:r>
              <a:rPr lang="en-US" sz="2000" b="1" dirty="0">
                <a:solidFill>
                  <a:schemeClr val="tx1"/>
                </a:solidFill>
                <a:latin typeface="Times New Roman" panose="02020603050405020304" pitchFamily="18" charset="0"/>
                <a:cs typeface="Times New Roman" panose="02020603050405020304" pitchFamily="18" charset="0"/>
              </a:rPr>
              <a:t>It offers the same connectivity and specs of the </a:t>
            </a:r>
            <a:r>
              <a:rPr lang="en-US" sz="2000" b="1" dirty="0" smtClean="0">
                <a:solidFill>
                  <a:schemeClr val="tx1"/>
                </a:solidFill>
                <a:latin typeface="Times New Roman" panose="02020603050405020304" pitchFamily="18" charset="0"/>
                <a:cs typeface="Times New Roman" panose="02020603050405020304" pitchFamily="18" charset="0"/>
              </a:rPr>
              <a:t>Arduino</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smtClean="0">
                <a:solidFill>
                  <a:schemeClr val="tx1"/>
                </a:solidFill>
                <a:latin typeface="Times New Roman" panose="02020603050405020304" pitchFamily="18" charset="0"/>
                <a:cs typeface="Times New Roman" panose="02020603050405020304" pitchFamily="18" charset="0"/>
              </a:rPr>
              <a:t>UNO</a:t>
            </a:r>
            <a:r>
              <a:rPr lang="en-US" sz="2000" b="1" dirty="0">
                <a:solidFill>
                  <a:schemeClr val="tx1"/>
                </a:solidFill>
                <a:latin typeface="Times New Roman" panose="02020603050405020304" pitchFamily="18" charset="0"/>
                <a:cs typeface="Times New Roman" panose="02020603050405020304" pitchFamily="18" charset="0"/>
              </a:rPr>
              <a:t> board in a smaller form factor</a:t>
            </a:r>
            <a:endParaRPr sz="2000" b="1" dirty="0">
              <a:solidFill>
                <a:schemeClr val="tx1"/>
              </a:solidFill>
              <a:highlight>
                <a:srgbClr val="FFFFFF"/>
              </a:highlight>
              <a:latin typeface="Times New Roman" panose="02020603050405020304" pitchFamily="18" charset="0"/>
              <a:cs typeface="Times New Roman" panose="02020603050405020304" pitchFamily="18" charset="0"/>
            </a:endParaRPr>
          </a:p>
          <a:p>
            <a:pPr marL="457200" lvl="0" indent="-352425" algn="l" rtl="0">
              <a:spcBef>
                <a:spcPts val="0"/>
              </a:spcBef>
              <a:spcAft>
                <a:spcPts val="0"/>
              </a:spcAft>
              <a:buClr>
                <a:schemeClr val="dk1"/>
              </a:buClr>
              <a:buSzPts val="1950"/>
              <a:buChar char="●"/>
            </a:pPr>
            <a:r>
              <a:rPr lang="en-IN" sz="2000" b="1" dirty="0">
                <a:solidFill>
                  <a:schemeClr val="dk1"/>
                </a:solidFill>
                <a:highlight>
                  <a:srgbClr val="FFFFFF"/>
                </a:highlight>
                <a:latin typeface="Times New Roman" panose="02020603050405020304" pitchFamily="18" charset="0"/>
                <a:cs typeface="Times New Roman" panose="02020603050405020304" pitchFamily="18" charset="0"/>
              </a:rPr>
              <a:t>It lacks only a DC power jack, and works with a Mini-B USB cable instead of a standard one.</a:t>
            </a:r>
            <a:endParaRPr sz="2000" b="1"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g182fa6a3051_0_25"/>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8</a:t>
            </a:fld>
            <a:endParaRPr/>
          </a:p>
        </p:txBody>
      </p:sp>
      <p:sp>
        <p:nvSpPr>
          <p:cNvPr id="208" name="Google Shape;208;g182fa6a3051_0_25"/>
          <p:cNvSpPr txBox="1">
            <a:spLocks noGrp="1"/>
          </p:cNvSpPr>
          <p:nvPr>
            <p:ph type="title"/>
          </p:nvPr>
        </p:nvSpPr>
        <p:spPr>
          <a:xfrm>
            <a:off x="1774050" y="309775"/>
            <a:ext cx="8821500" cy="746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IN" sz="3600" b="1" u="sng" dirty="0">
                <a:solidFill>
                  <a:schemeClr val="tx1"/>
                </a:solidFill>
                <a:latin typeface="Times New Roman" panose="02020603050405020304" pitchFamily="18" charset="0"/>
                <a:cs typeface="Times New Roman" panose="02020603050405020304" pitchFamily="18" charset="0"/>
              </a:rPr>
              <a:t>ULTRASONIC</a:t>
            </a:r>
            <a:r>
              <a:rPr lang="en-IN" sz="3600" b="1" dirty="0">
                <a:solidFill>
                  <a:schemeClr val="tx1"/>
                </a:solidFill>
                <a:latin typeface="Times New Roman" panose="02020603050405020304" pitchFamily="18" charset="0"/>
                <a:cs typeface="Times New Roman" panose="02020603050405020304" pitchFamily="18" charset="0"/>
              </a:rPr>
              <a:t> </a:t>
            </a:r>
            <a:r>
              <a:rPr lang="en-IN" sz="3600" b="1" u="sng" dirty="0">
                <a:solidFill>
                  <a:schemeClr val="tx1"/>
                </a:solidFill>
                <a:latin typeface="Times New Roman" panose="02020603050405020304" pitchFamily="18" charset="0"/>
                <a:cs typeface="Times New Roman" panose="02020603050405020304" pitchFamily="18" charset="0"/>
              </a:rPr>
              <a:t>SENSOR</a:t>
            </a:r>
            <a:endParaRPr sz="3600" b="1" u="sng" dirty="0">
              <a:solidFill>
                <a:schemeClr val="tx1"/>
              </a:solidFill>
              <a:latin typeface="Times New Roman" panose="02020603050405020304" pitchFamily="18" charset="0"/>
              <a:cs typeface="Times New Roman" panose="02020603050405020304" pitchFamily="18" charset="0"/>
            </a:endParaRPr>
          </a:p>
        </p:txBody>
      </p:sp>
      <p:pic>
        <p:nvPicPr>
          <p:cNvPr id="209" name="Google Shape;209;g182fa6a3051_0_25"/>
          <p:cNvPicPr preferRelativeResize="0"/>
          <p:nvPr/>
        </p:nvPicPr>
        <p:blipFill>
          <a:blip r:embed="rId3">
            <a:alphaModFix/>
          </a:blip>
          <a:stretch>
            <a:fillRect/>
          </a:stretch>
        </p:blipFill>
        <p:spPr>
          <a:xfrm>
            <a:off x="1109375" y="1056475"/>
            <a:ext cx="4986625" cy="4986625"/>
          </a:xfrm>
          <a:prstGeom prst="rect">
            <a:avLst/>
          </a:prstGeom>
          <a:noFill/>
          <a:ln>
            <a:noFill/>
          </a:ln>
        </p:spPr>
      </p:pic>
      <p:sp>
        <p:nvSpPr>
          <p:cNvPr id="210" name="Google Shape;210;g182fa6a3051_0_25"/>
          <p:cNvSpPr txBox="1"/>
          <p:nvPr/>
        </p:nvSpPr>
        <p:spPr>
          <a:xfrm>
            <a:off x="6096000" y="1605000"/>
            <a:ext cx="4986600" cy="3534000"/>
          </a:xfrm>
          <a:prstGeom prst="rect">
            <a:avLst/>
          </a:prstGeom>
          <a:noFill/>
          <a:ln>
            <a:noFill/>
          </a:ln>
        </p:spPr>
        <p:txBody>
          <a:bodyPr spcFirstLastPara="1" wrap="square" lIns="91425" tIns="91425" rIns="91425" bIns="91425" anchor="t" anchorCtr="0">
            <a:noAutofit/>
          </a:bodyPr>
          <a:lstStyle/>
          <a:p>
            <a:pPr marL="457200" lvl="0" indent="-355600" algn="l" rtl="0">
              <a:spcBef>
                <a:spcPts val="0"/>
              </a:spcBef>
              <a:spcAft>
                <a:spcPts val="0"/>
              </a:spcAft>
              <a:buClr>
                <a:srgbClr val="212121"/>
              </a:buClr>
              <a:buSzPts val="2000"/>
              <a:buFont typeface="Times New Roman"/>
              <a:buChar char="●"/>
            </a:pPr>
            <a:r>
              <a:rPr lang="en-IN" sz="2000" b="1" dirty="0">
                <a:solidFill>
                  <a:srgbClr val="212121"/>
                </a:solidFill>
                <a:highlight>
                  <a:srgbClr val="FFFFFF"/>
                </a:highlight>
                <a:latin typeface="Times New Roman"/>
                <a:ea typeface="Times New Roman"/>
                <a:cs typeface="Times New Roman"/>
                <a:sym typeface="Times New Roman"/>
              </a:rPr>
              <a:t>An ultrasonic sensor is an electronic device that measures the distance of a target object by emitting ultrasonic sound waves, and converts the reflected sound into an electrical signal.</a:t>
            </a:r>
            <a:endParaRPr sz="2000" b="1" dirty="0">
              <a:solidFill>
                <a:srgbClr val="212121"/>
              </a:solidFill>
              <a:highlight>
                <a:srgbClr val="FFFFFF"/>
              </a:highlight>
              <a:latin typeface="Times New Roman"/>
              <a:ea typeface="Times New Roman"/>
              <a:cs typeface="Times New Roman"/>
              <a:sym typeface="Times New Roman"/>
            </a:endParaRPr>
          </a:p>
          <a:p>
            <a:pPr marL="457200" lvl="0" indent="-355600" algn="l" rtl="0">
              <a:spcBef>
                <a:spcPts val="0"/>
              </a:spcBef>
              <a:spcAft>
                <a:spcPts val="0"/>
              </a:spcAft>
              <a:buClr>
                <a:srgbClr val="212121"/>
              </a:buClr>
              <a:buSzPts val="2000"/>
              <a:buFont typeface="Times New Roman"/>
              <a:buChar char="●"/>
            </a:pPr>
            <a:r>
              <a:rPr lang="en-IN" sz="2000" b="1" dirty="0">
                <a:solidFill>
                  <a:srgbClr val="212121"/>
                </a:solidFill>
                <a:highlight>
                  <a:srgbClr val="FFFFFF"/>
                </a:highlight>
                <a:latin typeface="Times New Roman"/>
                <a:ea typeface="Times New Roman"/>
                <a:cs typeface="Times New Roman"/>
                <a:sym typeface="Times New Roman"/>
              </a:rPr>
              <a:t>Ultrasonic sensors have two main components: the transmitter (which emits the sound using piezoelectric crystals) and the receiver (which encounters the sound after it has travelled to and from the target).</a:t>
            </a:r>
            <a:endParaRPr sz="19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g182fa6a3051_0_14"/>
          <p:cNvSpPr txBox="1">
            <a:spLocks noGrp="1"/>
          </p:cNvSpPr>
          <p:nvPr>
            <p:ph type="sldNum" idx="12"/>
          </p:nvPr>
        </p:nvSpPr>
        <p:spPr>
          <a:xfrm>
            <a:off x="10595708" y="6443979"/>
            <a:ext cx="1596300" cy="4047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9</a:t>
            </a:fld>
            <a:endParaRPr/>
          </a:p>
        </p:txBody>
      </p:sp>
      <p:sp>
        <p:nvSpPr>
          <p:cNvPr id="199" name="Google Shape;199;g182fa6a3051_0_14"/>
          <p:cNvSpPr txBox="1">
            <a:spLocks noGrp="1"/>
          </p:cNvSpPr>
          <p:nvPr>
            <p:ph type="title"/>
          </p:nvPr>
        </p:nvSpPr>
        <p:spPr>
          <a:xfrm>
            <a:off x="1881450" y="417200"/>
            <a:ext cx="8714400" cy="7824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IN" sz="3600" b="1" u="sng" dirty="0">
                <a:solidFill>
                  <a:schemeClr val="tx1"/>
                </a:solidFill>
                <a:latin typeface="Times New Roman" panose="02020603050405020304" pitchFamily="18" charset="0"/>
                <a:cs typeface="Times New Roman" panose="02020603050405020304" pitchFamily="18" charset="0"/>
              </a:rPr>
              <a:t>VIBRATION</a:t>
            </a:r>
            <a:r>
              <a:rPr lang="en-IN" sz="3600" b="1" dirty="0">
                <a:solidFill>
                  <a:schemeClr val="tx1"/>
                </a:solidFill>
                <a:latin typeface="Times New Roman" panose="02020603050405020304" pitchFamily="18" charset="0"/>
                <a:cs typeface="Times New Roman" panose="02020603050405020304" pitchFamily="18" charset="0"/>
              </a:rPr>
              <a:t> </a:t>
            </a:r>
            <a:r>
              <a:rPr lang="en-IN" sz="3600" b="1" u="sng" dirty="0">
                <a:solidFill>
                  <a:schemeClr val="tx1"/>
                </a:solidFill>
                <a:latin typeface="Times New Roman" panose="02020603050405020304" pitchFamily="18" charset="0"/>
                <a:cs typeface="Times New Roman" panose="02020603050405020304" pitchFamily="18" charset="0"/>
              </a:rPr>
              <a:t>MOTOR</a:t>
            </a:r>
            <a:endParaRPr sz="3600" b="1" u="sng" dirty="0">
              <a:solidFill>
                <a:schemeClr val="tx1"/>
              </a:solidFill>
              <a:latin typeface="Times New Roman" panose="02020603050405020304" pitchFamily="18" charset="0"/>
              <a:cs typeface="Times New Roman" panose="02020603050405020304" pitchFamily="18" charset="0"/>
            </a:endParaRPr>
          </a:p>
        </p:txBody>
      </p:sp>
      <p:pic>
        <p:nvPicPr>
          <p:cNvPr id="200" name="Google Shape;200;g182fa6a3051_0_14"/>
          <p:cNvPicPr preferRelativeResize="0"/>
          <p:nvPr/>
        </p:nvPicPr>
        <p:blipFill>
          <a:blip r:embed="rId3">
            <a:alphaModFix/>
          </a:blip>
          <a:stretch>
            <a:fillRect/>
          </a:stretch>
        </p:blipFill>
        <p:spPr>
          <a:xfrm>
            <a:off x="1665250" y="1826650"/>
            <a:ext cx="4430750" cy="3204700"/>
          </a:xfrm>
          <a:prstGeom prst="rect">
            <a:avLst/>
          </a:prstGeom>
          <a:noFill/>
          <a:ln>
            <a:noFill/>
          </a:ln>
        </p:spPr>
      </p:pic>
      <p:sp>
        <p:nvSpPr>
          <p:cNvPr id="201" name="Google Shape;201;g182fa6a3051_0_14"/>
          <p:cNvSpPr txBox="1"/>
          <p:nvPr/>
        </p:nvSpPr>
        <p:spPr>
          <a:xfrm>
            <a:off x="6096000" y="1826650"/>
            <a:ext cx="4499700" cy="2646848"/>
          </a:xfrm>
          <a:prstGeom prst="rect">
            <a:avLst/>
          </a:prstGeom>
          <a:noFill/>
          <a:ln>
            <a:noFill/>
          </a:ln>
        </p:spPr>
        <p:txBody>
          <a:bodyPr spcFirstLastPara="1" wrap="square" lIns="91425" tIns="91425" rIns="91425" bIns="91425" anchor="t" anchorCtr="0">
            <a:spAutoFit/>
          </a:bodyPr>
          <a:lstStyle/>
          <a:p>
            <a:pPr marL="457200" lvl="0" indent="-361950" algn="l" rtl="0">
              <a:spcBef>
                <a:spcPts val="0"/>
              </a:spcBef>
              <a:spcAft>
                <a:spcPts val="0"/>
              </a:spcAft>
              <a:buClr>
                <a:srgbClr val="202124"/>
              </a:buClr>
              <a:buSzPts val="2100"/>
              <a:buChar char="●"/>
            </a:pPr>
            <a:r>
              <a:rPr lang="en-IN" sz="2000" b="1" dirty="0">
                <a:solidFill>
                  <a:schemeClr val="tx1"/>
                </a:solidFill>
                <a:highlight>
                  <a:srgbClr val="FFFFFF"/>
                </a:highlight>
                <a:latin typeface="Times New Roman" panose="02020603050405020304" pitchFamily="18" charset="0"/>
                <a:cs typeface="Times New Roman" panose="02020603050405020304" pitchFamily="18" charset="0"/>
              </a:rPr>
              <a:t>Vibration motor is a compact size coreless DC motor used to informs the users of receiving the signal by vibrating, no sound.</a:t>
            </a:r>
            <a:endParaRPr sz="2000" b="1" dirty="0">
              <a:solidFill>
                <a:schemeClr val="tx1"/>
              </a:solidFill>
              <a:highlight>
                <a:srgbClr val="FFFFFF"/>
              </a:highlight>
              <a:latin typeface="Times New Roman" panose="02020603050405020304" pitchFamily="18" charset="0"/>
              <a:cs typeface="Times New Roman" panose="02020603050405020304" pitchFamily="18" charset="0"/>
            </a:endParaRPr>
          </a:p>
          <a:p>
            <a:pPr marL="457200" lvl="0" indent="-361950" algn="l" rtl="0">
              <a:spcBef>
                <a:spcPts val="0"/>
              </a:spcBef>
              <a:spcAft>
                <a:spcPts val="0"/>
              </a:spcAft>
              <a:buClr>
                <a:srgbClr val="202124"/>
              </a:buClr>
              <a:buSzPts val="2100"/>
              <a:buChar char="●"/>
            </a:pPr>
            <a:r>
              <a:rPr lang="en-IN" sz="2000" b="1" dirty="0">
                <a:solidFill>
                  <a:schemeClr val="tx1"/>
                </a:solidFill>
                <a:highlight>
                  <a:srgbClr val="FFFFFF"/>
                </a:highlight>
                <a:latin typeface="Times New Roman" panose="02020603050405020304" pitchFamily="18" charset="0"/>
                <a:cs typeface="Times New Roman" panose="02020603050405020304" pitchFamily="18" charset="0"/>
              </a:rPr>
              <a:t>Vibration motors are widely used in a variety of applications including cell phones, handsets, pagers, and so on.</a:t>
            </a:r>
            <a:endParaRPr sz="20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Crop">
  <a:themeElements>
    <a:clrScheme name="Blue II">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251</TotalTime>
  <Words>926</Words>
  <Application>Microsoft Office PowerPoint</Application>
  <PresentationFormat>Widescreen</PresentationFormat>
  <Paragraphs>191</Paragraphs>
  <Slides>25</Slides>
  <Notes>25</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Times New Roman</vt:lpstr>
      <vt:lpstr>Trebuchet MS</vt:lpstr>
      <vt:lpstr>Caveat</vt:lpstr>
      <vt:lpstr>Comic Sans MS</vt:lpstr>
      <vt:lpstr>Arial</vt:lpstr>
      <vt:lpstr>Libre Franklin</vt:lpstr>
      <vt:lpstr>Castellar</vt:lpstr>
      <vt:lpstr>Calibri</vt:lpstr>
      <vt:lpstr>Crop</vt:lpstr>
      <vt:lpstr>PowerPoint Presentation</vt:lpstr>
      <vt:lpstr>ABSTRACT</vt:lpstr>
      <vt:lpstr>PowerPoint Presentation</vt:lpstr>
      <vt:lpstr>PowerPoint Presentation</vt:lpstr>
      <vt:lpstr>CIRCUIT DIAGRAM</vt:lpstr>
      <vt:lpstr>COMPONENTS PURCHASED</vt:lpstr>
      <vt:lpstr>ARDUINO NANO </vt:lpstr>
      <vt:lpstr>ULTRASONIC SENSOR</vt:lpstr>
      <vt:lpstr>VIBRATION MOTOR</vt:lpstr>
      <vt:lpstr>PIEZO ELECTRIC DISC</vt:lpstr>
      <vt:lpstr>CHARGING BOARD</vt:lpstr>
      <vt:lpstr>BRIDGE WAVE RETIFIER </vt:lpstr>
      <vt:lpstr>BATTERY</vt:lpstr>
      <vt:lpstr>PowerPoint Presentation</vt:lpstr>
      <vt:lpstr>ARDUINO NANO PROGRAM</vt:lpstr>
      <vt:lpstr>PowerPoint Presentation</vt:lpstr>
      <vt:lpstr>PowerPoint Presentation</vt:lpstr>
      <vt:lpstr>PowerPoint Presentation</vt:lpstr>
      <vt:lpstr>PIEZO DISC CONNECTED TO BRIDGE WAVE RETIFIER CONNECTED</vt:lpstr>
      <vt:lpstr>PIEZO DISK ATTACHED TO BOTH SOLES OF THE SHOES</vt:lpstr>
      <vt:lpstr>PowerPoint Presentation</vt:lpstr>
      <vt:lpstr>FINALYSIED MODEL</vt:lpstr>
      <vt:lpstr>CONCLUSION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 RAM</dc:creator>
  <cp:lastModifiedBy>Microsoft account</cp:lastModifiedBy>
  <cp:revision>41</cp:revision>
  <dcterms:modified xsi:type="dcterms:W3CDTF">2023-01-02T01:36:52Z</dcterms:modified>
</cp:coreProperties>
</file>